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crdownload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9" r:id="rId2"/>
    <p:sldId id="257" r:id="rId3"/>
    <p:sldId id="268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4766"/>
    <a:srgbClr val="F8B2B8"/>
    <a:srgbClr val="A8CFD5"/>
    <a:srgbClr val="FF75FF"/>
    <a:srgbClr val="FECBEC"/>
    <a:srgbClr val="D6F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4DFE19-1A19-4473-A0C3-73E0DCC0B89C}" v="1" dt="2021-02-09T15:45:45.705"/>
    <p1510:client id="{F887FE1E-C14B-4A06-B894-39A2AA3B3DEB}" v="20" dt="2021-02-09T14:55:01.3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nevieve Quesnel" userId="26501f94-ea17-410c-b51f-34d2a111badc" providerId="ADAL" clId="{F887FE1E-C14B-4A06-B894-39A2AA3B3DEB}"/>
    <pc:docChg chg="undo custSel addSld modSld sldOrd">
      <pc:chgData name="Genevieve Quesnel" userId="26501f94-ea17-410c-b51f-34d2a111badc" providerId="ADAL" clId="{F887FE1E-C14B-4A06-B894-39A2AA3B3DEB}" dt="2021-02-09T14:56:54.420" v="1553" actId="20577"/>
      <pc:docMkLst>
        <pc:docMk/>
      </pc:docMkLst>
      <pc:sldChg chg="addSp modSp add mod">
        <pc:chgData name="Genevieve Quesnel" userId="26501f94-ea17-410c-b51f-34d2a111badc" providerId="ADAL" clId="{F887FE1E-C14B-4A06-B894-39A2AA3B3DEB}" dt="2021-02-09T14:56:54.420" v="1553" actId="20577"/>
        <pc:sldMkLst>
          <pc:docMk/>
          <pc:sldMk cId="0" sldId="257"/>
        </pc:sldMkLst>
        <pc:spChg chg="add mod">
          <ac:chgData name="Genevieve Quesnel" userId="26501f94-ea17-410c-b51f-34d2a111badc" providerId="ADAL" clId="{F887FE1E-C14B-4A06-B894-39A2AA3B3DEB}" dt="2021-02-09T14:56:54.420" v="1553" actId="20577"/>
          <ac:spMkLst>
            <pc:docMk/>
            <pc:sldMk cId="0" sldId="257"/>
            <ac:spMk id="9" creationId="{BA854C70-F900-473F-BD65-7FF6F358C661}"/>
          </ac:spMkLst>
        </pc:spChg>
        <pc:spChg chg="mod">
          <ac:chgData name="Genevieve Quesnel" userId="26501f94-ea17-410c-b51f-34d2a111badc" providerId="ADAL" clId="{F887FE1E-C14B-4A06-B894-39A2AA3B3DEB}" dt="2021-02-08T21:54:50.212" v="725" actId="208"/>
          <ac:spMkLst>
            <pc:docMk/>
            <pc:sldMk cId="0" sldId="257"/>
            <ac:spMk id="66" creationId="{00000000-0000-0000-0000-000000000000}"/>
          </ac:spMkLst>
        </pc:spChg>
        <pc:spChg chg="mod">
          <ac:chgData name="Genevieve Quesnel" userId="26501f94-ea17-410c-b51f-34d2a111badc" providerId="ADAL" clId="{F887FE1E-C14B-4A06-B894-39A2AA3B3DEB}" dt="2021-02-09T14:53:26.322" v="1511" actId="114"/>
          <ac:spMkLst>
            <pc:docMk/>
            <pc:sldMk cId="0" sldId="257"/>
            <ac:spMk id="68" creationId="{00000000-0000-0000-0000-000000000000}"/>
          </ac:spMkLst>
        </pc:spChg>
        <pc:picChg chg="add mod">
          <ac:chgData name="Genevieve Quesnel" userId="26501f94-ea17-410c-b51f-34d2a111badc" providerId="ADAL" clId="{F887FE1E-C14B-4A06-B894-39A2AA3B3DEB}" dt="2021-02-08T21:42:04.887" v="28" actId="1076"/>
          <ac:picMkLst>
            <pc:docMk/>
            <pc:sldMk cId="0" sldId="257"/>
            <ac:picMk id="3" creationId="{B0E9CB69-A154-4307-91CB-F338EA7A3EF7}"/>
          </ac:picMkLst>
        </pc:picChg>
        <pc:picChg chg="mod">
          <ac:chgData name="Genevieve Quesnel" userId="26501f94-ea17-410c-b51f-34d2a111badc" providerId="ADAL" clId="{F887FE1E-C14B-4A06-B894-39A2AA3B3DEB}" dt="2021-02-08T21:42:27.554" v="33" actId="14100"/>
          <ac:picMkLst>
            <pc:docMk/>
            <pc:sldMk cId="0" sldId="257"/>
            <ac:picMk id="67" creationId="{00000000-0000-0000-0000-000000000000}"/>
          </ac:picMkLst>
        </pc:picChg>
      </pc:sldChg>
      <pc:sldChg chg="addSp modSp mod">
        <pc:chgData name="Genevieve Quesnel" userId="26501f94-ea17-410c-b51f-34d2a111badc" providerId="ADAL" clId="{F887FE1E-C14B-4A06-B894-39A2AA3B3DEB}" dt="2021-02-08T22:14:52.435" v="1406" actId="1076"/>
        <pc:sldMkLst>
          <pc:docMk/>
          <pc:sldMk cId="2287847574" sldId="258"/>
        </pc:sldMkLst>
        <pc:spChg chg="mod">
          <ac:chgData name="Genevieve Quesnel" userId="26501f94-ea17-410c-b51f-34d2a111badc" providerId="ADAL" clId="{F887FE1E-C14B-4A06-B894-39A2AA3B3DEB}" dt="2021-02-08T22:05:53.341" v="1086" actId="207"/>
          <ac:spMkLst>
            <pc:docMk/>
            <pc:sldMk cId="2287847574" sldId="258"/>
            <ac:spMk id="2" creationId="{4FD835F2-D110-45F5-9024-22630C020B2A}"/>
          </ac:spMkLst>
        </pc:spChg>
        <pc:spChg chg="mod">
          <ac:chgData name="Genevieve Quesnel" userId="26501f94-ea17-410c-b51f-34d2a111badc" providerId="ADAL" clId="{F887FE1E-C14B-4A06-B894-39A2AA3B3DEB}" dt="2021-02-08T22:14:28.950" v="1399" actId="1076"/>
          <ac:spMkLst>
            <pc:docMk/>
            <pc:sldMk cId="2287847574" sldId="258"/>
            <ac:spMk id="14" creationId="{3A960761-186C-49B0-B18D-EB9877164514}"/>
          </ac:spMkLst>
        </pc:spChg>
        <pc:graphicFrameChg chg="mod modGraphic">
          <ac:chgData name="Genevieve Quesnel" userId="26501f94-ea17-410c-b51f-34d2a111badc" providerId="ADAL" clId="{F887FE1E-C14B-4A06-B894-39A2AA3B3DEB}" dt="2021-02-08T22:14:08.004" v="1397" actId="20577"/>
          <ac:graphicFrameMkLst>
            <pc:docMk/>
            <pc:sldMk cId="2287847574" sldId="258"/>
            <ac:graphicFrameMk id="4" creationId="{D092BCE4-A89E-4C5C-AA8F-33DB447043C4}"/>
          </ac:graphicFrameMkLst>
        </pc:graphicFrameChg>
        <pc:picChg chg="add mod">
          <ac:chgData name="Genevieve Quesnel" userId="26501f94-ea17-410c-b51f-34d2a111badc" providerId="ADAL" clId="{F887FE1E-C14B-4A06-B894-39A2AA3B3DEB}" dt="2021-02-08T22:14:50.167" v="1405" actId="1076"/>
          <ac:picMkLst>
            <pc:docMk/>
            <pc:sldMk cId="2287847574" sldId="258"/>
            <ac:picMk id="26" creationId="{EE99001A-7AAA-4F3A-8A65-132F41D235B3}"/>
          </ac:picMkLst>
        </pc:picChg>
        <pc:picChg chg="add mod">
          <ac:chgData name="Genevieve Quesnel" userId="26501f94-ea17-410c-b51f-34d2a111badc" providerId="ADAL" clId="{F887FE1E-C14B-4A06-B894-39A2AA3B3DEB}" dt="2021-02-08T22:14:52.435" v="1406" actId="1076"/>
          <ac:picMkLst>
            <pc:docMk/>
            <pc:sldMk cId="2287847574" sldId="258"/>
            <ac:picMk id="27" creationId="{7DE05BD6-0F1F-483B-B808-F846125EB8AB}"/>
          </ac:picMkLst>
        </pc:picChg>
      </pc:sldChg>
      <pc:sldChg chg="addSp delSp modSp mod ord">
        <pc:chgData name="Genevieve Quesnel" userId="26501f94-ea17-410c-b51f-34d2a111badc" providerId="ADAL" clId="{F887FE1E-C14B-4A06-B894-39A2AA3B3DEB}" dt="2021-02-09T14:53:02.250" v="1470" actId="21"/>
        <pc:sldMkLst>
          <pc:docMk/>
          <pc:sldMk cId="3276930650" sldId="268"/>
        </pc:sldMkLst>
        <pc:spChg chg="mod">
          <ac:chgData name="Genevieve Quesnel" userId="26501f94-ea17-410c-b51f-34d2a111badc" providerId="ADAL" clId="{F887FE1E-C14B-4A06-B894-39A2AA3B3DEB}" dt="2021-02-09T14:52:50.108" v="1468" actId="20577"/>
          <ac:spMkLst>
            <pc:docMk/>
            <pc:sldMk cId="3276930650" sldId="268"/>
            <ac:spMk id="3" creationId="{50178984-2C2F-4490-98B7-B40C8C93C4CF}"/>
          </ac:spMkLst>
        </pc:spChg>
        <pc:picChg chg="add del mod">
          <ac:chgData name="Genevieve Quesnel" userId="26501f94-ea17-410c-b51f-34d2a111badc" providerId="ADAL" clId="{F887FE1E-C14B-4A06-B894-39A2AA3B3DEB}" dt="2021-02-09T14:53:02.250" v="1470" actId="21"/>
          <ac:picMkLst>
            <pc:docMk/>
            <pc:sldMk cId="3276930650" sldId="268"/>
            <ac:picMk id="4" creationId="{2EB261A2-FCDB-43E6-89A7-BB5C491D69D6}"/>
          </ac:picMkLst>
        </pc:picChg>
        <pc:picChg chg="add del">
          <ac:chgData name="Genevieve Quesnel" userId="26501f94-ea17-410c-b51f-34d2a111badc" providerId="ADAL" clId="{F887FE1E-C14B-4A06-B894-39A2AA3B3DEB}" dt="2021-02-09T14:52:27.563" v="1410" actId="478"/>
          <ac:picMkLst>
            <pc:docMk/>
            <pc:sldMk cId="3276930650" sldId="268"/>
            <ac:picMk id="5" creationId="{E98CB70B-3211-4727-AB9E-9EE565C0AE70}"/>
          </ac:picMkLst>
        </pc:picChg>
        <pc:picChg chg="add mod">
          <ac:chgData name="Genevieve Quesnel" userId="26501f94-ea17-410c-b51f-34d2a111badc" providerId="ADAL" clId="{F887FE1E-C14B-4A06-B894-39A2AA3B3DEB}" dt="2021-02-08T21:42:15.278" v="31"/>
          <ac:picMkLst>
            <pc:docMk/>
            <pc:sldMk cId="3276930650" sldId="268"/>
            <ac:picMk id="9" creationId="{F2BEA8D7-A721-4C93-B1BC-DC17276479AB}"/>
          </ac:picMkLst>
        </pc:picChg>
        <pc:picChg chg="add mod">
          <ac:chgData name="Genevieve Quesnel" userId="26501f94-ea17-410c-b51f-34d2a111badc" providerId="ADAL" clId="{F887FE1E-C14B-4A06-B894-39A2AA3B3DEB}" dt="2021-02-08T21:42:32.772" v="35"/>
          <ac:picMkLst>
            <pc:docMk/>
            <pc:sldMk cId="3276930650" sldId="268"/>
            <ac:picMk id="10" creationId="{A7D21D96-ACA0-4462-876F-5492DE0BBE61}"/>
          </ac:picMkLst>
        </pc:picChg>
        <pc:cxnChg chg="add del mod">
          <ac:chgData name="Genevieve Quesnel" userId="26501f94-ea17-410c-b51f-34d2a111badc" providerId="ADAL" clId="{F887FE1E-C14B-4A06-B894-39A2AA3B3DEB}" dt="2021-02-08T22:05:26.255" v="1081" actId="478"/>
          <ac:cxnSpMkLst>
            <pc:docMk/>
            <pc:sldMk cId="3276930650" sldId="268"/>
            <ac:cxnSpMk id="11" creationId="{01396CD4-2E51-41E3-9078-5EC495B4FBD0}"/>
          </ac:cxnSpMkLst>
        </pc:cxnChg>
        <pc:cxnChg chg="add del mod">
          <ac:chgData name="Genevieve Quesnel" userId="26501f94-ea17-410c-b51f-34d2a111badc" providerId="ADAL" clId="{F887FE1E-C14B-4A06-B894-39A2AA3B3DEB}" dt="2021-02-08T22:05:25.191" v="1080" actId="478"/>
          <ac:cxnSpMkLst>
            <pc:docMk/>
            <pc:sldMk cId="3276930650" sldId="268"/>
            <ac:cxnSpMk id="12" creationId="{CA1AFE42-F709-4D1F-BA56-78A5D2E63C03}"/>
          </ac:cxnSpMkLst>
        </pc:cxnChg>
      </pc:sldChg>
      <pc:sldChg chg="addSp delSp modSp add mod ord">
        <pc:chgData name="Genevieve Quesnel" userId="26501f94-ea17-410c-b51f-34d2a111badc" providerId="ADAL" clId="{F887FE1E-C14B-4A06-B894-39A2AA3B3DEB}" dt="2021-02-09T14:56:15.258" v="1548" actId="2711"/>
        <pc:sldMkLst>
          <pc:docMk/>
          <pc:sldMk cId="3750641153" sldId="269"/>
        </pc:sldMkLst>
        <pc:spChg chg="del">
          <ac:chgData name="Genevieve Quesnel" userId="26501f94-ea17-410c-b51f-34d2a111badc" providerId="ADAL" clId="{F887FE1E-C14B-4A06-B894-39A2AA3B3DEB}" dt="2021-02-08T21:31:39.910" v="5" actId="478"/>
          <ac:spMkLst>
            <pc:docMk/>
            <pc:sldMk cId="3750641153" sldId="269"/>
            <ac:spMk id="3" creationId="{50178984-2C2F-4490-98B7-B40C8C93C4CF}"/>
          </ac:spMkLst>
        </pc:spChg>
        <pc:spChg chg="add del mod">
          <ac:chgData name="Genevieve Quesnel" userId="26501f94-ea17-410c-b51f-34d2a111badc" providerId="ADAL" clId="{F887FE1E-C14B-4A06-B894-39A2AA3B3DEB}" dt="2021-02-08T21:31:46.879" v="7" actId="478"/>
          <ac:spMkLst>
            <pc:docMk/>
            <pc:sldMk cId="3750641153" sldId="269"/>
            <ac:spMk id="5" creationId="{4A39C86D-2986-4A87-BD10-A7AC2B5FB2D8}"/>
          </ac:spMkLst>
        </pc:spChg>
        <pc:spChg chg="add mod">
          <ac:chgData name="Genevieve Quesnel" userId="26501f94-ea17-410c-b51f-34d2a111badc" providerId="ADAL" clId="{F887FE1E-C14B-4A06-B894-39A2AA3B3DEB}" dt="2021-02-09T14:56:15.258" v="1548" actId="2711"/>
          <ac:spMkLst>
            <pc:docMk/>
            <pc:sldMk cId="3750641153" sldId="269"/>
            <ac:spMk id="8" creationId="{7F831E9A-4BCC-4EE1-95D3-EF32D64FBBCA}"/>
          </ac:spMkLst>
        </pc:spChg>
        <pc:spChg chg="add mod">
          <ac:chgData name="Genevieve Quesnel" userId="26501f94-ea17-410c-b51f-34d2a111badc" providerId="ADAL" clId="{F887FE1E-C14B-4A06-B894-39A2AA3B3DEB}" dt="2021-02-08T21:54:44.133" v="724" actId="208"/>
          <ac:spMkLst>
            <pc:docMk/>
            <pc:sldMk cId="3750641153" sldId="269"/>
            <ac:spMk id="15" creationId="{CC5E952A-7108-46BA-8912-471D602981C9}"/>
          </ac:spMkLst>
        </pc:spChg>
        <pc:picChg chg="add mod">
          <ac:chgData name="Genevieve Quesnel" userId="26501f94-ea17-410c-b51f-34d2a111badc" providerId="ADAL" clId="{F887FE1E-C14B-4A06-B894-39A2AA3B3DEB}" dt="2021-02-09T14:54:48.226" v="1514" actId="1076"/>
          <ac:picMkLst>
            <pc:docMk/>
            <pc:sldMk cId="3750641153" sldId="269"/>
            <ac:picMk id="3" creationId="{B82ADBB3-9F6E-4441-BDB4-64D8973519C2}"/>
          </ac:picMkLst>
        </pc:picChg>
        <pc:picChg chg="del">
          <ac:chgData name="Genevieve Quesnel" userId="26501f94-ea17-410c-b51f-34d2a111badc" providerId="ADAL" clId="{F887FE1E-C14B-4A06-B894-39A2AA3B3DEB}" dt="2021-02-08T21:31:41.764" v="6" actId="478"/>
          <ac:picMkLst>
            <pc:docMk/>
            <pc:sldMk cId="3750641153" sldId="269"/>
            <ac:picMk id="4" creationId="{2EB261A2-FCDB-43E6-89A7-BB5C491D69D6}"/>
          </ac:picMkLst>
        </pc:picChg>
        <pc:picChg chg="add del mod">
          <ac:chgData name="Genevieve Quesnel" userId="26501f94-ea17-410c-b51f-34d2a111badc" providerId="ADAL" clId="{F887FE1E-C14B-4A06-B894-39A2AA3B3DEB}" dt="2021-02-09T14:54:58.150" v="1516" actId="478"/>
          <ac:picMkLst>
            <pc:docMk/>
            <pc:sldMk cId="3750641153" sldId="269"/>
            <ac:picMk id="7" creationId="{5B5446BF-67D2-43F3-9EF3-076D2E9E503A}"/>
          </ac:picMkLst>
        </pc:picChg>
        <pc:picChg chg="add del mod">
          <ac:chgData name="Genevieve Quesnel" userId="26501f94-ea17-410c-b51f-34d2a111badc" providerId="ADAL" clId="{F887FE1E-C14B-4A06-B894-39A2AA3B3DEB}" dt="2021-02-08T21:41:46.149" v="25" actId="478"/>
          <ac:picMkLst>
            <pc:docMk/>
            <pc:sldMk cId="3750641153" sldId="269"/>
            <ac:picMk id="9" creationId="{EDDF067F-713F-459E-8CE9-88AD84A4013E}"/>
          </ac:picMkLst>
        </pc:picChg>
        <pc:picChg chg="add del mod">
          <ac:chgData name="Genevieve Quesnel" userId="26501f94-ea17-410c-b51f-34d2a111badc" providerId="ADAL" clId="{F887FE1E-C14B-4A06-B894-39A2AA3B3DEB}" dt="2021-02-08T21:41:44.328" v="24" actId="478"/>
          <ac:picMkLst>
            <pc:docMk/>
            <pc:sldMk cId="3750641153" sldId="269"/>
            <ac:picMk id="12" creationId="{5D2E3E9C-491F-4C6E-BCFF-40C396E3A465}"/>
          </ac:picMkLst>
        </pc:picChg>
        <pc:picChg chg="add mod">
          <ac:chgData name="Genevieve Quesnel" userId="26501f94-ea17-410c-b51f-34d2a111badc" providerId="ADAL" clId="{F887FE1E-C14B-4A06-B894-39A2AA3B3DEB}" dt="2021-02-08T21:42:13.917" v="30"/>
          <ac:picMkLst>
            <pc:docMk/>
            <pc:sldMk cId="3750641153" sldId="269"/>
            <ac:picMk id="13" creationId="{7A33480B-31BD-4E21-B18F-9B591CA3C6C3}"/>
          </ac:picMkLst>
        </pc:picChg>
        <pc:picChg chg="add mod">
          <ac:chgData name="Genevieve Quesnel" userId="26501f94-ea17-410c-b51f-34d2a111badc" providerId="ADAL" clId="{F887FE1E-C14B-4A06-B894-39A2AA3B3DEB}" dt="2021-02-08T21:42:30.768" v="34"/>
          <ac:picMkLst>
            <pc:docMk/>
            <pc:sldMk cId="3750641153" sldId="269"/>
            <ac:picMk id="14" creationId="{A30CB3D5-688A-4CB0-941F-F4CF39303F60}"/>
          </ac:picMkLst>
        </pc:picChg>
        <pc:cxnChg chg="del">
          <ac:chgData name="Genevieve Quesnel" userId="26501f94-ea17-410c-b51f-34d2a111badc" providerId="ADAL" clId="{F887FE1E-C14B-4A06-B894-39A2AA3B3DEB}" dt="2021-02-08T21:31:54.042" v="11" actId="478"/>
          <ac:cxnSpMkLst>
            <pc:docMk/>
            <pc:sldMk cId="3750641153" sldId="269"/>
            <ac:cxnSpMk id="6" creationId="{CF02C4F3-50BB-466C-853A-7448AABE47AA}"/>
          </ac:cxnSpMkLst>
        </pc:cxnChg>
        <pc:cxnChg chg="del">
          <ac:chgData name="Genevieve Quesnel" userId="26501f94-ea17-410c-b51f-34d2a111badc" providerId="ADAL" clId="{F887FE1E-C14B-4A06-B894-39A2AA3B3DEB}" dt="2021-02-08T21:31:51.872" v="10" actId="478"/>
          <ac:cxnSpMkLst>
            <pc:docMk/>
            <pc:sldMk cId="3750641153" sldId="269"/>
            <ac:cxnSpMk id="8" creationId="{825AD46B-B621-4625-BEA4-5F3B3B225DB2}"/>
          </ac:cxnSpMkLst>
        </pc:cxnChg>
        <pc:cxnChg chg="del mod">
          <ac:chgData name="Genevieve Quesnel" userId="26501f94-ea17-410c-b51f-34d2a111badc" providerId="ADAL" clId="{F887FE1E-C14B-4A06-B894-39A2AA3B3DEB}" dt="2021-02-08T21:31:49.811" v="9" actId="478"/>
          <ac:cxnSpMkLst>
            <pc:docMk/>
            <pc:sldMk cId="3750641153" sldId="269"/>
            <ac:cxnSpMk id="17" creationId="{1934AFA0-AF1F-4643-8ADD-86F046924CCA}"/>
          </ac:cxnSpMkLst>
        </pc:cxnChg>
        <pc:cxnChg chg="del">
          <ac:chgData name="Genevieve Quesnel" userId="26501f94-ea17-410c-b51f-34d2a111badc" providerId="ADAL" clId="{F887FE1E-C14B-4A06-B894-39A2AA3B3DEB}" dt="2021-02-08T21:31:55.682" v="12" actId="478"/>
          <ac:cxnSpMkLst>
            <pc:docMk/>
            <pc:sldMk cId="3750641153" sldId="269"/>
            <ac:cxnSpMk id="19" creationId="{55D19069-5F36-429C-A1D2-A7988A794FDD}"/>
          </ac:cxnSpMkLst>
        </pc:cxnChg>
      </pc:sldChg>
    </pc:docChg>
  </pc:docChgLst>
  <pc:docChgLst>
    <pc:chgData name="Genevieve Quesnel" userId="26501f94-ea17-410c-b51f-34d2a111badc" providerId="ADAL" clId="{EA4DFE19-1A19-4473-A0C3-73E0DCC0B89C}"/>
    <pc:docChg chg="custSel modSld">
      <pc:chgData name="Genevieve Quesnel" userId="26501f94-ea17-410c-b51f-34d2a111badc" providerId="ADAL" clId="{EA4DFE19-1A19-4473-A0C3-73E0DCC0B89C}" dt="2021-02-09T15:45:55.713" v="21" actId="478"/>
      <pc:docMkLst>
        <pc:docMk/>
      </pc:docMkLst>
      <pc:sldChg chg="modSp mod">
        <pc:chgData name="Genevieve Quesnel" userId="26501f94-ea17-410c-b51f-34d2a111badc" providerId="ADAL" clId="{EA4DFE19-1A19-4473-A0C3-73E0DCC0B89C}" dt="2021-02-09T15:43:49.591" v="0" actId="207"/>
        <pc:sldMkLst>
          <pc:docMk/>
          <pc:sldMk cId="0" sldId="257"/>
        </pc:sldMkLst>
        <pc:spChg chg="mod">
          <ac:chgData name="Genevieve Quesnel" userId="26501f94-ea17-410c-b51f-34d2a111badc" providerId="ADAL" clId="{EA4DFE19-1A19-4473-A0C3-73E0DCC0B89C}" dt="2021-02-09T15:43:49.591" v="0" actId="207"/>
          <ac:spMkLst>
            <pc:docMk/>
            <pc:sldMk cId="0" sldId="257"/>
            <ac:spMk id="9" creationId="{BA854C70-F900-473F-BD65-7FF6F358C661}"/>
          </ac:spMkLst>
        </pc:spChg>
      </pc:sldChg>
      <pc:sldChg chg="addSp delSp modSp mod">
        <pc:chgData name="Genevieve Quesnel" userId="26501f94-ea17-410c-b51f-34d2a111badc" providerId="ADAL" clId="{EA4DFE19-1A19-4473-A0C3-73E0DCC0B89C}" dt="2021-02-09T15:45:55.713" v="21" actId="478"/>
        <pc:sldMkLst>
          <pc:docMk/>
          <pc:sldMk cId="3276930650" sldId="268"/>
        </pc:sldMkLst>
        <pc:spChg chg="mod">
          <ac:chgData name="Genevieve Quesnel" userId="26501f94-ea17-410c-b51f-34d2a111badc" providerId="ADAL" clId="{EA4DFE19-1A19-4473-A0C3-73E0DCC0B89C}" dt="2021-02-09T15:45:53.153" v="20" actId="20577"/>
          <ac:spMkLst>
            <pc:docMk/>
            <pc:sldMk cId="3276930650" sldId="268"/>
            <ac:spMk id="3" creationId="{50178984-2C2F-4490-98B7-B40C8C93C4CF}"/>
          </ac:spMkLst>
        </pc:spChg>
        <pc:spChg chg="add del mod">
          <ac:chgData name="Genevieve Quesnel" userId="26501f94-ea17-410c-b51f-34d2a111badc" providerId="ADAL" clId="{EA4DFE19-1A19-4473-A0C3-73E0DCC0B89C}" dt="2021-02-09T15:45:55.713" v="21" actId="478"/>
          <ac:spMkLst>
            <pc:docMk/>
            <pc:sldMk cId="3276930650" sldId="268"/>
            <ac:spMk id="11" creationId="{E49FF945-F1E3-4618-A4DC-648A52653C2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8FED5E-AF11-4743-9B67-8790F2F38D8B}" type="datetimeFigureOut">
              <a:rPr lang="fr-CA" smtClean="0"/>
              <a:t>2021-02-09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797A44-FB10-46A1-AE85-314E2B5EDA2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4599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bb60109656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bb60109656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3F703D-EA0E-4421-9A0E-A743942147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EEBF672-4904-496A-970F-780A66F14E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60952A0-58A5-47EE-B7B0-8D36CB7C3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1E3D4-1008-43FD-8357-C48E0F39875D}" type="datetimeFigureOut">
              <a:rPr lang="en-CA" smtClean="0"/>
              <a:t>2021-02-09</a:t>
            </a:fld>
            <a:endParaRPr lang="en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E17B66-5DEB-4A10-A21E-59A1BD4E9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BA0DAF8-6365-41D4-92EA-916CC51C1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03F4-98E7-4CEF-9F1E-C53ADDB9D33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8618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A86216-EBDD-4EC0-BC89-7B8BCA1CE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CED7B39-BA42-403F-9EE2-0A4DC5D830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36983C-EFF5-42A2-8A49-9CF8161B5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1E3D4-1008-43FD-8357-C48E0F39875D}" type="datetimeFigureOut">
              <a:rPr lang="en-CA" smtClean="0"/>
              <a:t>2021-02-09</a:t>
            </a:fld>
            <a:endParaRPr lang="en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FDC680F-EAC7-4435-BA32-AA8E1FF13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A2D331-949A-4091-AEC2-07C2C7D3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03F4-98E7-4CEF-9F1E-C53ADDB9D33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4251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584974E-FF9A-40EE-90B4-84D1EA6BCF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3FF856B-5886-4843-8B35-59D5B86DCF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C7F2B75-8F26-4BF5-AB23-8CF0D5741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1E3D4-1008-43FD-8357-C48E0F39875D}" type="datetimeFigureOut">
              <a:rPr lang="en-CA" smtClean="0"/>
              <a:t>2021-02-09</a:t>
            </a:fld>
            <a:endParaRPr lang="en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143F41-F05A-4CE1-BE17-ACCAA906C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8AF920-AA66-4D9A-A395-7EED1CB28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03F4-98E7-4CEF-9F1E-C53ADDB9D33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116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69D584-1741-439B-98F5-E8FDDA7BA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ED6C92-D24E-410F-974F-3706CF1AD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28EB35-B0BB-476C-8D30-9E37BDCE2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1E3D4-1008-43FD-8357-C48E0F39875D}" type="datetimeFigureOut">
              <a:rPr lang="en-CA" smtClean="0"/>
              <a:t>2021-02-09</a:t>
            </a:fld>
            <a:endParaRPr lang="en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13F27C-2BF9-4BA0-9070-1BAB81F6F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B07625-6FA6-4E57-814A-43A5AA66D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03F4-98E7-4CEF-9F1E-C53ADDB9D33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5678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F6F3CF-74E9-462E-81D7-044F65CCF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08892C8-836C-4D59-856B-8EDBEF538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ADD57F-3829-4D12-BD5D-F0370C6F4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1E3D4-1008-43FD-8357-C48E0F39875D}" type="datetimeFigureOut">
              <a:rPr lang="en-CA" smtClean="0"/>
              <a:t>2021-02-09</a:t>
            </a:fld>
            <a:endParaRPr lang="en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CB0E76-2D68-48D1-945F-20A94945C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AA2931-34F8-4595-A551-C86BBE663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03F4-98E7-4CEF-9F1E-C53ADDB9D33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8445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DCAB7D-1A45-469E-A418-4D043AD49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96B88D-045F-437E-85C7-A0A589AE35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DEB4609-A073-4432-A2C6-BBDD6BA98E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277BF80-EF16-4B2F-AA93-37E3883E7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1E3D4-1008-43FD-8357-C48E0F39875D}" type="datetimeFigureOut">
              <a:rPr lang="en-CA" smtClean="0"/>
              <a:t>2021-02-09</a:t>
            </a:fld>
            <a:endParaRPr lang="en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5B583C9-0EB6-48C5-B8AE-C2689BCAC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F4DA725-CD50-4A58-AAC8-1B67E1287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03F4-98E7-4CEF-9F1E-C53ADDB9D33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283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4CBAC3-06D2-4599-9B53-7B6A12A8D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CC6722E-2BF1-44A5-AE41-4F3A8C884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FCE290F-23B5-486C-A67C-5239D911D7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33DEE17-BE8D-4A5E-9655-A5F2CD6CC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AA81C81-7097-448A-B2BD-B04C0FD776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CC228A6-59C1-47B7-BA8E-FDB2895B2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1E3D4-1008-43FD-8357-C48E0F39875D}" type="datetimeFigureOut">
              <a:rPr lang="en-CA" smtClean="0"/>
              <a:t>2021-02-09</a:t>
            </a:fld>
            <a:endParaRPr lang="en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56D7517-EBDA-4733-BF09-6599F3538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91671BD-2C8F-473A-A52F-738D3C5BC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03F4-98E7-4CEF-9F1E-C53ADDB9D33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4565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A8695F-CC09-4ACB-9F20-9BBC89742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A14875A-6025-45BC-8DBF-503006756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1E3D4-1008-43FD-8357-C48E0F39875D}" type="datetimeFigureOut">
              <a:rPr lang="en-CA" smtClean="0"/>
              <a:t>2021-02-09</a:t>
            </a:fld>
            <a:endParaRPr lang="en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B4221A7-E4A2-4885-B34A-A6C9EFFBA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9266963-25CC-4ECE-8085-01ECA03A4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03F4-98E7-4CEF-9F1E-C53ADDB9D33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1362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AD14155-877B-4201-B45F-9831AF6C0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1E3D4-1008-43FD-8357-C48E0F39875D}" type="datetimeFigureOut">
              <a:rPr lang="en-CA" smtClean="0"/>
              <a:t>2021-02-09</a:t>
            </a:fld>
            <a:endParaRPr lang="en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03E750C-A7C6-4D74-88B8-CE2623A67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048FCC8-457C-425D-BA86-C5E1B93A6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03F4-98E7-4CEF-9F1E-C53ADDB9D33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0088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8D4D27-E294-43E5-919B-0F1BBFFB1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8A3C14-63B1-4EA0-B3F5-A1E918FE4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1E0F910-5A3F-4F1D-BE25-E2FF8FD04A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ED5760B-3DC9-4799-BB51-340B42C1A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1E3D4-1008-43FD-8357-C48E0F39875D}" type="datetimeFigureOut">
              <a:rPr lang="en-CA" smtClean="0"/>
              <a:t>2021-02-09</a:t>
            </a:fld>
            <a:endParaRPr lang="en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3B4EDC6-A2F0-4BEB-A40B-DB7FB6F19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D253C3D-EB9B-4411-8746-A91C4708A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03F4-98E7-4CEF-9F1E-C53ADDB9D33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0381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8DCB4A-9F17-4BB0-9DAD-C89272907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6691D78-2FBE-461D-AEDA-18853B2246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0238C89-3C91-46FF-81C9-A1179D8A10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CDAE19F-DB60-405C-B287-30E4AAD62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1E3D4-1008-43FD-8357-C48E0F39875D}" type="datetimeFigureOut">
              <a:rPr lang="en-CA" smtClean="0"/>
              <a:t>2021-02-09</a:t>
            </a:fld>
            <a:endParaRPr lang="en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9789319-AA3D-497B-9102-E1B8173DC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EF601FF-28F9-4B3F-BECE-A54D8C66A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03F4-98E7-4CEF-9F1E-C53ADDB9D33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6502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BD165D9-3985-416B-B82C-DA319F097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21E9D8-8217-4460-AE25-B8C0BFC1DE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AD32D5-6EB8-4BD3-952D-741845E535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1E3D4-1008-43FD-8357-C48E0F39875D}" type="datetimeFigureOut">
              <a:rPr lang="en-CA" smtClean="0"/>
              <a:t>2021-02-09</a:t>
            </a:fld>
            <a:endParaRPr lang="en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6F0770F-629B-42B5-8740-CE953C0E2D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FC9601-0BDE-4E3A-A1C0-EE87254C3D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003F4-98E7-4CEF-9F1E-C53ADDB9D33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2807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crdownload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hyperlink" Target="http://devirtuel.com/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7A33480B-31BD-4E21-B18F-9B591CA3C6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4832" y="5746797"/>
            <a:ext cx="1104768" cy="1104768"/>
          </a:xfrm>
          <a:prstGeom prst="rect">
            <a:avLst/>
          </a:prstGeom>
        </p:spPr>
      </p:pic>
      <p:pic>
        <p:nvPicPr>
          <p:cNvPr id="14" name="Google Shape;67;p14">
            <a:extLst>
              <a:ext uri="{FF2B5EF4-FFF2-40B4-BE49-F238E27FC236}">
                <a16:creationId xmlns:a16="http://schemas.microsoft.com/office/drawing/2014/main" id="{A30CB3D5-688A-4CB0-941F-F4CF39303F60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059334" y="5740362"/>
            <a:ext cx="1004333" cy="103240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66;p14">
            <a:extLst>
              <a:ext uri="{FF2B5EF4-FFF2-40B4-BE49-F238E27FC236}">
                <a16:creationId xmlns:a16="http://schemas.microsoft.com/office/drawing/2014/main" id="{CC5E952A-7108-46BA-8912-471D602981C9}"/>
              </a:ext>
            </a:extLst>
          </p:cNvPr>
          <p:cNvSpPr/>
          <p:nvPr/>
        </p:nvSpPr>
        <p:spPr>
          <a:xfrm>
            <a:off x="320668" y="490833"/>
            <a:ext cx="11373585" cy="1104768"/>
          </a:xfrm>
          <a:prstGeom prst="rect">
            <a:avLst/>
          </a:prstGeom>
          <a:noFill/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fr-CA" sz="2400" dirty="0">
                <a:ln w="9525" cap="flat" cmpd="sng">
                  <a:solidFill>
                    <a:srgbClr val="00206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D94766"/>
                </a:solidFill>
                <a:latin typeface="CocogooseCompressed" pitchFamily="2" charset="0"/>
                <a:cs typeface="MV Boli" panose="02000500030200090000" pitchFamily="2" charset="0"/>
              </a:rPr>
              <a:t>BINGO</a:t>
            </a:r>
            <a:endParaRPr sz="2400" dirty="0">
              <a:ln w="9525" cap="flat" cmpd="sng">
                <a:solidFill>
                  <a:srgbClr val="00206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D94766"/>
              </a:solidFill>
              <a:latin typeface="CocogooseCompressed" pitchFamily="2" charset="0"/>
              <a:cs typeface="MV Boli" panose="02000500030200090000" pitchFamily="2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B82ADBB3-9F6E-4441-BDB4-64D8973519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175" y="1960958"/>
            <a:ext cx="8096250" cy="4554141"/>
          </a:xfrm>
          <a:prstGeom prst="rect">
            <a:avLst/>
          </a:prstGeom>
        </p:spPr>
      </p:pic>
      <p:sp>
        <p:nvSpPr>
          <p:cNvPr id="8" name="Google Shape;66;p14">
            <a:extLst>
              <a:ext uri="{FF2B5EF4-FFF2-40B4-BE49-F238E27FC236}">
                <a16:creationId xmlns:a16="http://schemas.microsoft.com/office/drawing/2014/main" id="{7F831E9A-4BCC-4EE1-95D3-EF32D64FBBCA}"/>
              </a:ext>
            </a:extLst>
          </p:cNvPr>
          <p:cNvSpPr/>
          <p:nvPr/>
        </p:nvSpPr>
        <p:spPr>
          <a:xfrm>
            <a:off x="10220325" y="1960958"/>
            <a:ext cx="1543050" cy="3544491"/>
          </a:xfrm>
          <a:prstGeom prst="rect">
            <a:avLst/>
          </a:prstGeom>
          <a:noFill/>
        </p:spPr>
        <p:txBody>
          <a:bodyPr>
            <a:prstTxWarp prst="textPlain">
              <a:avLst>
                <a:gd name="adj" fmla="val 51338"/>
              </a:avLst>
            </a:prstTxWarp>
          </a:bodyPr>
          <a:lstStyle/>
          <a:p>
            <a:pPr lvl="0" algn="ctr"/>
            <a:r>
              <a:rPr lang="fr-CA" sz="1600" dirty="0">
                <a:ln w="9525" cap="flat" cmpd="sng">
                  <a:solidFill>
                    <a:srgbClr val="00206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D94766"/>
                </a:solidFill>
                <a:latin typeface="CocogooseCompressed SemLt" pitchFamily="2" charset="0"/>
                <a:cs typeface="MV Boli" panose="02000500030200090000" pitchFamily="2" charset="0"/>
              </a:rPr>
              <a:t>V</a:t>
            </a:r>
          </a:p>
          <a:p>
            <a:pPr lvl="0" algn="ctr"/>
            <a:r>
              <a:rPr lang="fr-CA" sz="1600" dirty="0">
                <a:ln w="9525" cap="flat" cmpd="sng">
                  <a:solidFill>
                    <a:srgbClr val="00206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D94766"/>
                </a:solidFill>
                <a:latin typeface="CocogooseCompressed SemLt" pitchFamily="2" charset="0"/>
                <a:cs typeface="MV Boli" panose="02000500030200090000" pitchFamily="2" charset="0"/>
              </a:rPr>
              <a:t>I</a:t>
            </a:r>
          </a:p>
          <a:p>
            <a:pPr lvl="0" algn="ctr"/>
            <a:r>
              <a:rPr lang="fr-CA" sz="1600" dirty="0">
                <a:ln w="9525" cap="flat" cmpd="sng">
                  <a:solidFill>
                    <a:srgbClr val="00206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D94766"/>
                </a:solidFill>
                <a:latin typeface="CocogooseCompressed SemLt" pitchFamily="2" charset="0"/>
                <a:cs typeface="MV Boli" panose="02000500030200090000" pitchFamily="2" charset="0"/>
              </a:rPr>
              <a:t>R</a:t>
            </a:r>
          </a:p>
          <a:p>
            <a:pPr lvl="0" algn="ctr"/>
            <a:r>
              <a:rPr lang="fr-CA" sz="1600" dirty="0">
                <a:ln w="9525" cap="flat" cmpd="sng">
                  <a:solidFill>
                    <a:srgbClr val="00206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D94766"/>
                </a:solidFill>
                <a:latin typeface="CocogooseCompressed SemLt" pitchFamily="2" charset="0"/>
                <a:cs typeface="MV Boli" panose="02000500030200090000" pitchFamily="2" charset="0"/>
              </a:rPr>
              <a:t>T</a:t>
            </a:r>
          </a:p>
          <a:p>
            <a:pPr lvl="0" algn="ctr"/>
            <a:r>
              <a:rPr lang="fr-CA" sz="1600" dirty="0">
                <a:ln w="9525" cap="flat" cmpd="sng">
                  <a:solidFill>
                    <a:srgbClr val="00206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D94766"/>
                </a:solidFill>
                <a:latin typeface="CocogooseCompressed SemLt" pitchFamily="2" charset="0"/>
                <a:cs typeface="MV Boli" panose="02000500030200090000" pitchFamily="2" charset="0"/>
              </a:rPr>
              <a:t>U</a:t>
            </a:r>
          </a:p>
          <a:p>
            <a:pPr lvl="0" algn="ctr"/>
            <a:r>
              <a:rPr lang="fr-CA" sz="1600" dirty="0">
                <a:ln w="9525" cap="flat" cmpd="sng">
                  <a:solidFill>
                    <a:srgbClr val="00206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D94766"/>
                </a:solidFill>
                <a:latin typeface="CocogooseCompressed SemLt" pitchFamily="2" charset="0"/>
                <a:cs typeface="MV Boli" panose="02000500030200090000" pitchFamily="2" charset="0"/>
              </a:rPr>
              <a:t>E</a:t>
            </a:r>
          </a:p>
          <a:p>
            <a:pPr lvl="0" algn="ctr"/>
            <a:r>
              <a:rPr lang="fr-CA" sz="1600" dirty="0">
                <a:ln w="9525" cap="flat" cmpd="sng">
                  <a:solidFill>
                    <a:srgbClr val="00206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D94766"/>
                </a:solidFill>
                <a:latin typeface="CocogooseCompressed SemLt" pitchFamily="2" charset="0"/>
                <a:cs typeface="MV Boli" panose="02000500030200090000" pitchFamily="2" charset="0"/>
              </a:rPr>
              <a:t>L</a:t>
            </a:r>
            <a:endParaRPr sz="1600" dirty="0">
              <a:ln w="9525" cap="flat" cmpd="sng">
                <a:solidFill>
                  <a:srgbClr val="00206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D94766"/>
              </a:solidFill>
              <a:latin typeface="CocogooseCompressed SemLt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641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59919" y="0"/>
            <a:ext cx="533209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/>
        </p:nvSpPr>
        <p:spPr>
          <a:xfrm>
            <a:off x="685800" y="5443534"/>
            <a:ext cx="10758400" cy="943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endParaRPr sz="4533" b="1">
              <a:solidFill>
                <a:schemeClr val="accent5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66" name="Google Shape;66;p14"/>
          <p:cNvSpPr/>
          <p:nvPr/>
        </p:nvSpPr>
        <p:spPr>
          <a:xfrm>
            <a:off x="320668" y="490833"/>
            <a:ext cx="9060577" cy="1104768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sz="2400" dirty="0">
                <a:ln w="9525" cap="flat" cmpd="sng">
                  <a:solidFill>
                    <a:srgbClr val="00206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D94766"/>
                </a:solidFill>
                <a:latin typeface="CocogooseCompressed SemLt" pitchFamily="2" charset="0"/>
                <a:cs typeface="MV Boli" panose="02000500030200090000" pitchFamily="2" charset="0"/>
              </a:rPr>
              <a:t>INSTRUCTIONS</a:t>
            </a:r>
          </a:p>
        </p:txBody>
      </p:sp>
      <p:pic>
        <p:nvPicPr>
          <p:cNvPr id="67" name="Google Shape;6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059334" y="5740362"/>
            <a:ext cx="1004333" cy="1032403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4"/>
          <p:cNvSpPr txBox="1"/>
          <p:nvPr/>
        </p:nvSpPr>
        <p:spPr>
          <a:xfrm>
            <a:off x="320766" y="1698400"/>
            <a:ext cx="9653743" cy="3431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609585" indent="-414856" algn="just">
              <a:lnSpc>
                <a:spcPct val="115000"/>
              </a:lnSpc>
              <a:buClr>
                <a:srgbClr val="5E696C"/>
              </a:buClr>
              <a:buSzPts val="1300"/>
              <a:buFont typeface="Barlow"/>
              <a:buChar char="●"/>
            </a:pPr>
            <a:r>
              <a:rPr lang="fr-CA" sz="2000" dirty="0">
                <a:latin typeface="Barlow"/>
                <a:ea typeface="Barlow"/>
                <a:cs typeface="Barlow"/>
                <a:sym typeface="Barlow"/>
              </a:rPr>
              <a:t>Utiliser une application de dés virtuels </a:t>
            </a:r>
            <a:r>
              <a:rPr lang="fr-CA" sz="2000" dirty="0">
                <a:solidFill>
                  <a:srgbClr val="D94766"/>
                </a:solidFill>
                <a:latin typeface="Barlow"/>
                <a:ea typeface="Barlow"/>
                <a:cs typeface="Barlow"/>
                <a:sym typeface="Barlow"/>
              </a:rPr>
              <a:t>(</a:t>
            </a:r>
            <a:r>
              <a:rPr lang="fr-CA" sz="2000" u="sng" dirty="0">
                <a:solidFill>
                  <a:srgbClr val="D94766"/>
                </a:solidFill>
                <a:latin typeface="Barlow"/>
                <a:ea typeface="Barlow"/>
                <a:cs typeface="Barlow"/>
                <a:sym typeface="Barlow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devirtuel.com</a:t>
            </a:r>
            <a:r>
              <a:rPr lang="fr-CA" sz="2000" dirty="0">
                <a:solidFill>
                  <a:srgbClr val="D94766"/>
                </a:solidFill>
                <a:latin typeface="Barlow"/>
                <a:ea typeface="Barlow"/>
                <a:cs typeface="Barlow"/>
                <a:sym typeface="Barlow"/>
              </a:rPr>
              <a:t>) </a:t>
            </a:r>
            <a:r>
              <a:rPr lang="fr-CA" sz="2000" dirty="0">
                <a:latin typeface="Barlow"/>
                <a:ea typeface="Barlow"/>
                <a:cs typeface="Barlow"/>
                <a:sym typeface="Barlow"/>
              </a:rPr>
              <a:t>;</a:t>
            </a:r>
          </a:p>
          <a:p>
            <a:pPr marL="609585" indent="-414856" algn="just">
              <a:lnSpc>
                <a:spcPct val="115000"/>
              </a:lnSpc>
              <a:buClr>
                <a:srgbClr val="5E696C"/>
              </a:buClr>
              <a:buSzPts val="1300"/>
              <a:buFont typeface="Barlow"/>
              <a:buChar char="●"/>
            </a:pPr>
            <a:r>
              <a:rPr lang="fr-CA" sz="2000" dirty="0">
                <a:latin typeface="Barlow"/>
                <a:ea typeface="Barlow"/>
                <a:cs typeface="Barlow"/>
                <a:sym typeface="Barlow"/>
              </a:rPr>
              <a:t>À tour de rôle, chaque athlète jette les dés pour sélectionner une case du </a:t>
            </a:r>
            <a:r>
              <a:rPr lang="fr-CA" sz="2000" dirty="0">
                <a:solidFill>
                  <a:srgbClr val="D94766"/>
                </a:solidFill>
                <a:latin typeface="Barlow"/>
                <a:ea typeface="Barlow"/>
                <a:cs typeface="Barlow"/>
                <a:sym typeface="Barlow"/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plateau de jeu </a:t>
            </a:r>
            <a:r>
              <a:rPr lang="fr-CA" sz="2000" dirty="0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rPr>
              <a:t>; </a:t>
            </a:r>
          </a:p>
          <a:p>
            <a:pPr marL="609585" indent="-414856" algn="just">
              <a:lnSpc>
                <a:spcPct val="115000"/>
              </a:lnSpc>
              <a:buClr>
                <a:srgbClr val="5E696C"/>
              </a:buClr>
              <a:buSzPts val="1300"/>
              <a:buFont typeface="Barlow"/>
              <a:buChar char="●"/>
            </a:pPr>
            <a:r>
              <a:rPr lang="fr-CA" sz="2000" dirty="0">
                <a:latin typeface="Barlow"/>
                <a:ea typeface="Barlow"/>
                <a:cs typeface="Barlow"/>
                <a:sym typeface="Barlow"/>
              </a:rPr>
              <a:t>Tout le monde effectue l’exercice demandé associé à la case attribuée ; </a:t>
            </a:r>
            <a:endParaRPr sz="2000" dirty="0">
              <a:latin typeface="Barlow"/>
              <a:ea typeface="Barlow"/>
              <a:cs typeface="Barlow"/>
              <a:sym typeface="Barlow"/>
            </a:endParaRPr>
          </a:p>
          <a:p>
            <a:pPr marL="609585" indent="-414856" algn="just">
              <a:lnSpc>
                <a:spcPct val="115000"/>
              </a:lnSpc>
              <a:buClr>
                <a:srgbClr val="5E696C"/>
              </a:buClr>
              <a:buSzPts val="1300"/>
              <a:buFont typeface="Barlow"/>
              <a:buChar char="●"/>
            </a:pPr>
            <a:r>
              <a:rPr lang="fr-CA" sz="2000" dirty="0">
                <a:latin typeface="Barlow"/>
                <a:ea typeface="Barlow"/>
                <a:cs typeface="Barlow"/>
                <a:sym typeface="Barlow"/>
              </a:rPr>
              <a:t>À la réussite des exercices, la personne qui a brassé les dés place un X sur la case correspondante ; </a:t>
            </a:r>
            <a:endParaRPr sz="2000" dirty="0">
              <a:latin typeface="Barlow"/>
              <a:ea typeface="Barlow"/>
              <a:cs typeface="Barlow"/>
              <a:sym typeface="Barlow"/>
            </a:endParaRPr>
          </a:p>
          <a:p>
            <a:pPr marL="609585" indent="-414856" algn="just">
              <a:lnSpc>
                <a:spcPct val="115000"/>
              </a:lnSpc>
              <a:buClr>
                <a:srgbClr val="5E696C"/>
              </a:buClr>
              <a:buSzPts val="1300"/>
              <a:buFont typeface="Barlow"/>
              <a:buChar char="●"/>
            </a:pPr>
            <a:r>
              <a:rPr lang="fr-CA" sz="2000" dirty="0">
                <a:latin typeface="Barlow"/>
                <a:ea typeface="Barlow"/>
                <a:cs typeface="Barlow"/>
                <a:sym typeface="Barlow"/>
              </a:rPr>
              <a:t>La partie prend fin lorsqu’un athlète complète une ligne (horizontale, verticale ou diagonale) – </a:t>
            </a:r>
            <a:r>
              <a:rPr lang="fr-CA" sz="2000" i="1" dirty="0">
                <a:latin typeface="Barlow"/>
                <a:ea typeface="Barlow"/>
                <a:cs typeface="Barlow"/>
                <a:sym typeface="Barlow"/>
              </a:rPr>
              <a:t>voir photo à la diapo suivante</a:t>
            </a:r>
            <a:r>
              <a:rPr lang="fr-CA" sz="2000" dirty="0">
                <a:latin typeface="Barlow"/>
                <a:ea typeface="Barlow"/>
                <a:cs typeface="Barlow"/>
                <a:sym typeface="Barlow"/>
              </a:rPr>
              <a:t>. </a:t>
            </a:r>
          </a:p>
          <a:p>
            <a:pPr marL="609585" indent="-414856" algn="just">
              <a:lnSpc>
                <a:spcPct val="115000"/>
              </a:lnSpc>
              <a:buClr>
                <a:srgbClr val="5E696C"/>
              </a:buClr>
              <a:buSzPts val="1300"/>
              <a:buFont typeface="Barlow"/>
              <a:buChar char="●"/>
            </a:pPr>
            <a:r>
              <a:rPr lang="fr-CA" sz="2000" dirty="0">
                <a:latin typeface="Barlow"/>
                <a:ea typeface="Barlow"/>
                <a:cs typeface="Barlow"/>
                <a:sym typeface="Barlow"/>
              </a:rPr>
              <a:t>Les exercices peuvent être modifiés selon les besoins du groupe.</a:t>
            </a:r>
            <a:endParaRPr sz="2000" b="1" dirty="0"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B0E9CB69-A154-4307-91CB-F338EA7A3EF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4832" y="5746797"/>
            <a:ext cx="1104768" cy="1104768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BA854C70-F900-473F-BD65-7FF6F358C661}"/>
              </a:ext>
            </a:extLst>
          </p:cNvPr>
          <p:cNvSpPr txBox="1"/>
          <p:nvPr/>
        </p:nvSpPr>
        <p:spPr>
          <a:xfrm>
            <a:off x="454601" y="5069688"/>
            <a:ext cx="75505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>
                <a:solidFill>
                  <a:srgbClr val="D94766"/>
                </a:solidFill>
                <a:latin typeface="CocogooseCompressed SemLt" pitchFamily="2" charset="0"/>
              </a:rPr>
              <a:t>Matériel </a:t>
            </a:r>
          </a:p>
          <a:p>
            <a:pPr marL="171450" indent="-171450">
              <a:buFontTx/>
              <a:buChar char="-"/>
            </a:pPr>
            <a:r>
              <a:rPr lang="fr-CA" dirty="0">
                <a:latin typeface="Barlow" panose="020B0604020202020204" charset="0"/>
              </a:rPr>
              <a:t>Chronomètre</a:t>
            </a:r>
          </a:p>
          <a:p>
            <a:pPr marL="171450" indent="-171450">
              <a:buFontTx/>
              <a:buChar char="-"/>
            </a:pPr>
            <a:r>
              <a:rPr lang="fr-CA" dirty="0">
                <a:latin typeface="Barlow" panose="020B0604020202020204" charset="0"/>
              </a:rPr>
              <a:t>Dés ou application web</a:t>
            </a:r>
          </a:p>
          <a:p>
            <a:pPr marL="171450" indent="-171450">
              <a:buFontTx/>
              <a:buChar char="-"/>
            </a:pPr>
            <a:r>
              <a:rPr lang="fr-CA" dirty="0">
                <a:latin typeface="Barlow" panose="020B0604020202020204" charset="0"/>
              </a:rPr>
              <a:t>Chaise ou banc</a:t>
            </a:r>
          </a:p>
          <a:p>
            <a:pPr marL="171450" indent="-171450">
              <a:buFontTx/>
              <a:buChar char="-"/>
            </a:pPr>
            <a:r>
              <a:rPr lang="fr-CA" dirty="0">
                <a:latin typeface="Barlow" panose="020B0604020202020204" charset="0"/>
              </a:rPr>
              <a:t>Mur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178984-2C2F-4490-98B7-B40C8C93C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697" y="1329253"/>
            <a:ext cx="5856303" cy="438032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CA" sz="10600" dirty="0">
                <a:solidFill>
                  <a:srgbClr val="D94766"/>
                </a:solidFill>
                <a:latin typeface="CocogooseCompressed SemLt" pitchFamily="2" charset="0"/>
              </a:rPr>
              <a:t>Comment jouer : 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>
                <a:latin typeface="Barlow" panose="020B0604020202020204" charset="0"/>
              </a:rPr>
              <a:t>Brasser un dé une première fois pour déterminer la colonne associée à la lettre du mot VAGUES </a:t>
            </a:r>
          </a:p>
          <a:p>
            <a:pPr marL="0" indent="0">
              <a:buNone/>
            </a:pPr>
            <a:r>
              <a:rPr lang="fr-CA" dirty="0">
                <a:latin typeface="Barlow" panose="020B0604020202020204" charset="0"/>
              </a:rPr>
              <a:t>(1;V- 2;A- 3;G- 4;U- 5;E- 6;S)</a:t>
            </a:r>
          </a:p>
          <a:p>
            <a:pPr marL="0" indent="0">
              <a:buNone/>
            </a:pPr>
            <a:endParaRPr lang="fr-CA" dirty="0">
              <a:latin typeface="Barlow" panose="020B0604020202020204" charset="0"/>
            </a:endParaRPr>
          </a:p>
          <a:p>
            <a:pPr marL="0" indent="0">
              <a:buNone/>
            </a:pPr>
            <a:r>
              <a:rPr lang="fr-CA" dirty="0">
                <a:latin typeface="Barlow" panose="020B0604020202020204" charset="0"/>
              </a:rPr>
              <a:t>Brasser un dé une deuxième fois pour déterminer la ligne (de 1 à 6)</a:t>
            </a:r>
          </a:p>
          <a:p>
            <a:pPr marL="0" indent="0">
              <a:buNone/>
            </a:pPr>
            <a:endParaRPr lang="fr-CA" dirty="0">
              <a:latin typeface="Barlow" panose="020B0604020202020204" charset="0"/>
            </a:endParaRPr>
          </a:p>
          <a:p>
            <a:pPr marL="0" indent="0">
              <a:buNone/>
            </a:pPr>
            <a:endParaRPr lang="fr-CA" dirty="0">
              <a:latin typeface="Barlow" panose="020B0604020202020204" charset="0"/>
            </a:endParaRPr>
          </a:p>
          <a:p>
            <a:pPr marL="0" indent="0">
              <a:buNone/>
            </a:pPr>
            <a:r>
              <a:rPr lang="fr-CA" sz="1900" i="1" dirty="0">
                <a:latin typeface="Barlow" panose="020B0604020202020204" charset="0"/>
              </a:rPr>
              <a:t>*Si vous ne connaissez pas certains exercices, il est possible de les retrouver sur internet.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EB261A2-FCDB-43E6-89A7-BB5C491D69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3513" y="1341321"/>
            <a:ext cx="5718679" cy="4229640"/>
          </a:xfrm>
          <a:prstGeom prst="rect">
            <a:avLst/>
          </a:prstGeom>
        </p:spPr>
      </p:pic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CF02C4F3-50BB-466C-853A-7448AABE47AA}"/>
              </a:ext>
            </a:extLst>
          </p:cNvPr>
          <p:cNvCxnSpPr/>
          <p:nvPr/>
        </p:nvCxnSpPr>
        <p:spPr>
          <a:xfrm>
            <a:off x="6551629" y="1970202"/>
            <a:ext cx="5222449" cy="343135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825AD46B-B621-4625-BEA4-5F3B3B225DB2}"/>
              </a:ext>
            </a:extLst>
          </p:cNvPr>
          <p:cNvCxnSpPr>
            <a:cxnSpLocks/>
          </p:cNvCxnSpPr>
          <p:nvPr/>
        </p:nvCxnSpPr>
        <p:spPr>
          <a:xfrm flipH="1">
            <a:off x="6617616" y="1918355"/>
            <a:ext cx="5156462" cy="3535051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1934AFA0-AF1F-4643-8ADD-86F046924CCA}"/>
              </a:ext>
            </a:extLst>
          </p:cNvPr>
          <p:cNvCxnSpPr/>
          <p:nvPr/>
        </p:nvCxnSpPr>
        <p:spPr>
          <a:xfrm>
            <a:off x="6551629" y="1970202"/>
            <a:ext cx="0" cy="348320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55D19069-5F36-429C-A1D2-A7988A794FDD}"/>
              </a:ext>
            </a:extLst>
          </p:cNvPr>
          <p:cNvCxnSpPr>
            <a:cxnSpLocks/>
          </p:cNvCxnSpPr>
          <p:nvPr/>
        </p:nvCxnSpPr>
        <p:spPr>
          <a:xfrm>
            <a:off x="6551629" y="1970202"/>
            <a:ext cx="5222449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9" name="Image 8">
            <a:extLst>
              <a:ext uri="{FF2B5EF4-FFF2-40B4-BE49-F238E27FC236}">
                <a16:creationId xmlns:a16="http://schemas.microsoft.com/office/drawing/2014/main" id="{F2BEA8D7-A721-4C93-B1BC-DC17276479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4832" y="5746797"/>
            <a:ext cx="1104768" cy="1104768"/>
          </a:xfrm>
          <a:prstGeom prst="rect">
            <a:avLst/>
          </a:prstGeom>
        </p:spPr>
      </p:pic>
      <p:pic>
        <p:nvPicPr>
          <p:cNvPr id="10" name="Google Shape;67;p14">
            <a:extLst>
              <a:ext uri="{FF2B5EF4-FFF2-40B4-BE49-F238E27FC236}">
                <a16:creationId xmlns:a16="http://schemas.microsoft.com/office/drawing/2014/main" id="{A7D21D96-ACA0-4462-876F-5492DE0BBE61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059334" y="5740362"/>
            <a:ext cx="1004333" cy="10324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6930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2D886F1-CB4A-4FC1-AAA7-9402B0D0D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62B7B97-C3EE-4AEE-A61F-AFA873FE2F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013557" y="0"/>
            <a:ext cx="10178443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FD835F2-D110-45F5-9024-22630C020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854" y="2245359"/>
            <a:ext cx="2381586" cy="2363385"/>
          </a:xfrm>
          <a:prstGeom prst="ellipse">
            <a:avLst/>
          </a:prstGeom>
          <a:solidFill>
            <a:schemeClr val="bg1"/>
          </a:solidFill>
          <a:ln w="174625" cmpd="thinThick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fr-CA" sz="2600" dirty="0">
                <a:solidFill>
                  <a:srgbClr val="D94766"/>
                </a:solidFill>
                <a:latin typeface="CocogooseCompressed SemLt" pitchFamily="2" charset="0"/>
              </a:rPr>
              <a:t>Vagues Bingo challenge</a:t>
            </a:r>
            <a:endParaRPr lang="en-CA" sz="2600" dirty="0">
              <a:solidFill>
                <a:srgbClr val="D94766"/>
              </a:solidFill>
              <a:latin typeface="CocogooseCompressed SemLt" pitchFamily="2" charset="0"/>
            </a:endParaRP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D092BCE4-A89E-4C5C-AA8F-33DB447043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008972"/>
              </p:ext>
            </p:extLst>
          </p:nvPr>
        </p:nvGraphicFramePr>
        <p:xfrm>
          <a:off x="3650544" y="583178"/>
          <a:ext cx="8318586" cy="5828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962">
                  <a:extLst>
                    <a:ext uri="{9D8B030D-6E8A-4147-A177-3AD203B41FA5}">
                      <a16:colId xmlns:a16="http://schemas.microsoft.com/office/drawing/2014/main" val="1581388849"/>
                    </a:ext>
                  </a:extLst>
                </a:gridCol>
                <a:gridCol w="1322900">
                  <a:extLst>
                    <a:ext uri="{9D8B030D-6E8A-4147-A177-3AD203B41FA5}">
                      <a16:colId xmlns:a16="http://schemas.microsoft.com/office/drawing/2014/main" val="4274702776"/>
                    </a:ext>
                  </a:extLst>
                </a:gridCol>
                <a:gridCol w="1386431">
                  <a:extLst>
                    <a:ext uri="{9D8B030D-6E8A-4147-A177-3AD203B41FA5}">
                      <a16:colId xmlns:a16="http://schemas.microsoft.com/office/drawing/2014/main" val="1317631646"/>
                    </a:ext>
                  </a:extLst>
                </a:gridCol>
                <a:gridCol w="1386431">
                  <a:extLst>
                    <a:ext uri="{9D8B030D-6E8A-4147-A177-3AD203B41FA5}">
                      <a16:colId xmlns:a16="http://schemas.microsoft.com/office/drawing/2014/main" val="1695681886"/>
                    </a:ext>
                  </a:extLst>
                </a:gridCol>
                <a:gridCol w="1386431">
                  <a:extLst>
                    <a:ext uri="{9D8B030D-6E8A-4147-A177-3AD203B41FA5}">
                      <a16:colId xmlns:a16="http://schemas.microsoft.com/office/drawing/2014/main" val="1352281956"/>
                    </a:ext>
                  </a:extLst>
                </a:gridCol>
                <a:gridCol w="1386431">
                  <a:extLst>
                    <a:ext uri="{9D8B030D-6E8A-4147-A177-3AD203B41FA5}">
                      <a16:colId xmlns:a16="http://schemas.microsoft.com/office/drawing/2014/main" val="1755509002"/>
                    </a:ext>
                  </a:extLst>
                </a:gridCol>
              </a:tblGrid>
              <a:tr h="672924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3409005"/>
                  </a:ext>
                </a:extLst>
              </a:tr>
              <a:tr h="859216">
                <a:tc>
                  <a:txBody>
                    <a:bodyPr/>
                    <a:lstStyle/>
                    <a:p>
                      <a:r>
                        <a:rPr lang="fr-CA" sz="1200" dirty="0"/>
                        <a:t>1 MIN CHAISE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20 SQUATS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10 X-CRUNCHES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30 SEC FAST JUMPING JACKS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1 MIN LEVÉES DE BRAS SUR LE CÔTÉ RAPIDE (SIDE ARMS RAISE)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30 TOE TOUCHES</a:t>
                      </a:r>
                      <a:endParaRPr lang="en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832376"/>
                  </a:ext>
                </a:extLst>
              </a:tr>
              <a:tr h="859216">
                <a:tc>
                  <a:txBody>
                    <a:bodyPr/>
                    <a:lstStyle/>
                    <a:p>
                      <a:r>
                        <a:rPr lang="fr-CA" sz="1200" dirty="0"/>
                        <a:t>30 DORSAUX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1 MIN PLANCHE SUR LES COUDES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50 SEC ROTATION BRAS (arrière)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15 LUNGES PAR COTÉ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30 SEC SPRINT SUR PLACE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1 MIN COURSE GENOUX HAUTS</a:t>
                      </a:r>
                      <a:endParaRPr lang="en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0491662"/>
                  </a:ext>
                </a:extLst>
              </a:tr>
              <a:tr h="859216">
                <a:tc>
                  <a:txBody>
                    <a:bodyPr/>
                    <a:lstStyle/>
                    <a:p>
                      <a:r>
                        <a:rPr lang="fr-CA" sz="1200" dirty="0"/>
                        <a:t>30 CRUNCHES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15 TRICEPS DIPS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45 SEC SQUAT JUMP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10 PLANCHE UP &amp; DOWN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10 INNER LEG PULSE </a:t>
                      </a:r>
                    </a:p>
                    <a:p>
                      <a:r>
                        <a:rPr lang="fr-CA" sz="1200" dirty="0"/>
                        <a:t>PAR COTÉ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20 TIP-TOE SQUATS</a:t>
                      </a:r>
                      <a:endParaRPr lang="en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6897"/>
                  </a:ext>
                </a:extLst>
              </a:tr>
              <a:tr h="859216">
                <a:tc>
                  <a:txBody>
                    <a:bodyPr/>
                    <a:lstStyle/>
                    <a:p>
                      <a:r>
                        <a:rPr lang="fr-CA" sz="1200" dirty="0"/>
                        <a:t>30 DONKEY KICKS PAR JAMBE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20 RUSSIAN TWISTS PAR COTÉ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15 FUSÉES (LEGS RAISE)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1 MIN BURPEES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30 SHOULDER TAPS EN PLANCHE SUR LES MAINS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30 PLANK BACK ROTATIONS</a:t>
                      </a:r>
                      <a:endParaRPr lang="en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2047812"/>
                  </a:ext>
                </a:extLst>
              </a:tr>
              <a:tr h="859216">
                <a:tc>
                  <a:txBody>
                    <a:bodyPr/>
                    <a:lstStyle/>
                    <a:p>
                      <a:r>
                        <a:rPr lang="fr-CA" sz="1200" dirty="0"/>
                        <a:t>10 PUSH-UPS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30 ABDUCTEURS (SIDE LEG RAISE) PAR COTÉ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50 SEC ROTATION BRAS (avant)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1 MIN PUNCHES RAPIDE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1 MIN MOUTAIN CLIMBERS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30 SEC FLUTTER KICKS PAR COTÉ</a:t>
                      </a:r>
                      <a:endParaRPr lang="en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616192"/>
                  </a:ext>
                </a:extLst>
              </a:tr>
              <a:tr h="859216">
                <a:tc>
                  <a:txBody>
                    <a:bodyPr/>
                    <a:lstStyle/>
                    <a:p>
                      <a:r>
                        <a:rPr lang="fr-CA" sz="1200" dirty="0"/>
                        <a:t>10 BIRD-DOG PAR COTÉ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20 FIRE HYDRANTS PAR COTÉ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20 LEVÉES DE HANCHES (BRIDGES)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10 V-UPS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30 SEC ROTATING PUNCHES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1 MIN LUNGE KNEE HOPS</a:t>
                      </a:r>
                      <a:endParaRPr lang="en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566465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24C630FC-81D8-4340-9E66-8B8458DC9CE4}"/>
              </a:ext>
            </a:extLst>
          </p:cNvPr>
          <p:cNvSpPr/>
          <p:nvPr/>
        </p:nvSpPr>
        <p:spPr>
          <a:xfrm>
            <a:off x="4017809" y="419704"/>
            <a:ext cx="5998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V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BE3D8BA-6350-447F-B6C5-88FEC6FA51D8}"/>
              </a:ext>
            </a:extLst>
          </p:cNvPr>
          <p:cNvSpPr/>
          <p:nvPr/>
        </p:nvSpPr>
        <p:spPr>
          <a:xfrm>
            <a:off x="5388711" y="402202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CEF10C1-BBFB-4A2E-AEAF-7919B73B0967}"/>
              </a:ext>
            </a:extLst>
          </p:cNvPr>
          <p:cNvSpPr/>
          <p:nvPr/>
        </p:nvSpPr>
        <p:spPr>
          <a:xfrm>
            <a:off x="6756904" y="421398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G</a:t>
            </a:r>
            <a:endParaRPr lang="fr-FR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6BEFE59-0F38-40DA-B580-1ED61B1F8510}"/>
              </a:ext>
            </a:extLst>
          </p:cNvPr>
          <p:cNvSpPr/>
          <p:nvPr/>
        </p:nvSpPr>
        <p:spPr>
          <a:xfrm>
            <a:off x="8148772" y="410438"/>
            <a:ext cx="636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U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0D8E1D2-FDFE-436C-96F2-187507A5FC28}"/>
              </a:ext>
            </a:extLst>
          </p:cNvPr>
          <p:cNvSpPr/>
          <p:nvPr/>
        </p:nvSpPr>
        <p:spPr>
          <a:xfrm>
            <a:off x="9587069" y="430131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2A9ACF3-7C1F-4F47-8F16-E0BE3FBF3E63}"/>
              </a:ext>
            </a:extLst>
          </p:cNvPr>
          <p:cNvSpPr/>
          <p:nvPr/>
        </p:nvSpPr>
        <p:spPr>
          <a:xfrm>
            <a:off x="10962780" y="436078"/>
            <a:ext cx="5116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960761-186C-49B0-B18D-EB9877164514}"/>
              </a:ext>
            </a:extLst>
          </p:cNvPr>
          <p:cNvSpPr/>
          <p:nvPr/>
        </p:nvSpPr>
        <p:spPr>
          <a:xfrm>
            <a:off x="2888011" y="116592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424B5D0-3F59-4BBA-BD78-94CB733FF481}"/>
              </a:ext>
            </a:extLst>
          </p:cNvPr>
          <p:cNvSpPr/>
          <p:nvPr/>
        </p:nvSpPr>
        <p:spPr>
          <a:xfrm>
            <a:off x="4056520" y="-184386"/>
            <a:ext cx="4807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5400" b="1" dirty="0">
                <a:ln w="10160">
                  <a:solidFill>
                    <a:srgbClr val="5B9BD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997A47D-0E28-4660-91BF-EC9F423A7B00}"/>
              </a:ext>
            </a:extLst>
          </p:cNvPr>
          <p:cNvSpPr/>
          <p:nvPr/>
        </p:nvSpPr>
        <p:spPr>
          <a:xfrm>
            <a:off x="2891237" y="2103865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8D32513-2DFC-478B-9E36-7995DC39DFF8}"/>
              </a:ext>
            </a:extLst>
          </p:cNvPr>
          <p:cNvSpPr/>
          <p:nvPr/>
        </p:nvSpPr>
        <p:spPr>
          <a:xfrm>
            <a:off x="5352803" y="-184386"/>
            <a:ext cx="5121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5400" b="1" dirty="0">
                <a:ln w="10160">
                  <a:solidFill>
                    <a:srgbClr val="5B9BD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7135F91-35E5-41A6-9FC6-232FF2423C2F}"/>
              </a:ext>
            </a:extLst>
          </p:cNvPr>
          <p:cNvSpPr/>
          <p:nvPr/>
        </p:nvSpPr>
        <p:spPr>
          <a:xfrm>
            <a:off x="2891237" y="295044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3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BB32312-D082-4B7F-9841-16909F252E31}"/>
              </a:ext>
            </a:extLst>
          </p:cNvPr>
          <p:cNvSpPr/>
          <p:nvPr/>
        </p:nvSpPr>
        <p:spPr>
          <a:xfrm>
            <a:off x="6764422" y="-184386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5400" b="1" dirty="0">
                <a:ln w="10160">
                  <a:solidFill>
                    <a:srgbClr val="5B9BD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3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09E313A-FF4B-4B06-9441-8C416A6527BB}"/>
              </a:ext>
            </a:extLst>
          </p:cNvPr>
          <p:cNvSpPr/>
          <p:nvPr/>
        </p:nvSpPr>
        <p:spPr>
          <a:xfrm>
            <a:off x="2891237" y="390299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4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F6F5F2DE-3587-461C-8046-B85DDC2B0D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4631" y="41632"/>
            <a:ext cx="396274" cy="518205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71845C53-C319-434A-A0AC-42FA2630585E}"/>
              </a:ext>
            </a:extLst>
          </p:cNvPr>
          <p:cNvSpPr/>
          <p:nvPr/>
        </p:nvSpPr>
        <p:spPr>
          <a:xfrm>
            <a:off x="2894277" y="4785943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5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CC83859-DA6F-4125-AF55-04352D95FE6A}"/>
              </a:ext>
            </a:extLst>
          </p:cNvPr>
          <p:cNvSpPr/>
          <p:nvPr/>
        </p:nvSpPr>
        <p:spPr>
          <a:xfrm>
            <a:off x="9580657" y="-192667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5400" b="1" dirty="0">
                <a:ln w="10160">
                  <a:solidFill>
                    <a:srgbClr val="5B9BD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5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A94E1FC-81F7-4957-A4D6-175355202B70}"/>
              </a:ext>
            </a:extLst>
          </p:cNvPr>
          <p:cNvSpPr/>
          <p:nvPr/>
        </p:nvSpPr>
        <p:spPr>
          <a:xfrm>
            <a:off x="2891237" y="577826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6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1D71125-104B-4ADB-83A6-4BC4E03531B7}"/>
              </a:ext>
            </a:extLst>
          </p:cNvPr>
          <p:cNvSpPr/>
          <p:nvPr/>
        </p:nvSpPr>
        <p:spPr>
          <a:xfrm>
            <a:off x="10908366" y="-206563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5400" b="1" dirty="0">
                <a:ln w="10160">
                  <a:solidFill>
                    <a:srgbClr val="5B9BD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6</a:t>
            </a:r>
          </a:p>
        </p:txBody>
      </p:sp>
      <p:pic>
        <p:nvPicPr>
          <p:cNvPr id="26" name="Image 25">
            <a:extLst>
              <a:ext uri="{FF2B5EF4-FFF2-40B4-BE49-F238E27FC236}">
                <a16:creationId xmlns:a16="http://schemas.microsoft.com/office/drawing/2014/main" id="{EE99001A-7AAA-4F3A-8A65-132F41D235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9947" y="6274822"/>
            <a:ext cx="576743" cy="576743"/>
          </a:xfrm>
          <a:prstGeom prst="rect">
            <a:avLst/>
          </a:prstGeom>
        </p:spPr>
      </p:pic>
      <p:pic>
        <p:nvPicPr>
          <p:cNvPr id="27" name="Google Shape;67;p14">
            <a:extLst>
              <a:ext uri="{FF2B5EF4-FFF2-40B4-BE49-F238E27FC236}">
                <a16:creationId xmlns:a16="http://schemas.microsoft.com/office/drawing/2014/main" id="{7DE05BD6-0F1F-483B-B808-F846125EB8AB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690604" y="6274822"/>
            <a:ext cx="428137" cy="5767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78475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DA9D08B870A345AFFADCFC2B16D7AC" ma:contentTypeVersion="12" ma:contentTypeDescription="Crée un document." ma:contentTypeScope="" ma:versionID="816b30fb4a6c054f9578d78a27dab887">
  <xsd:schema xmlns:xsd="http://www.w3.org/2001/XMLSchema" xmlns:xs="http://www.w3.org/2001/XMLSchema" xmlns:p="http://schemas.microsoft.com/office/2006/metadata/properties" xmlns:ns2="e04cf104-63f9-43f3-8221-f129fff97bf0" xmlns:ns3="b29a9714-6923-44fb-89ba-754cdb294e02" targetNamespace="http://schemas.microsoft.com/office/2006/metadata/properties" ma:root="true" ma:fieldsID="43b295d1e9cb45111ae9a4364e8f3357" ns2:_="" ns3:_="">
    <xsd:import namespace="e04cf104-63f9-43f3-8221-f129fff97bf0"/>
    <xsd:import namespace="b29a9714-6923-44fb-89ba-754cdb294e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4cf104-63f9-43f3-8221-f129fff97b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9a9714-6923-44fb-89ba-754cdb294e0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AF095A9-D206-43E9-B18D-8C3CBA09750B}"/>
</file>

<file path=customXml/itemProps2.xml><?xml version="1.0" encoding="utf-8"?>
<ds:datastoreItem xmlns:ds="http://schemas.openxmlformats.org/officeDocument/2006/customXml" ds:itemID="{BF9ED0AD-8D79-41ED-B2C8-3DC7A6355893}"/>
</file>

<file path=customXml/itemProps3.xml><?xml version="1.0" encoding="utf-8"?>
<ds:datastoreItem xmlns:ds="http://schemas.openxmlformats.org/officeDocument/2006/customXml" ds:itemID="{934E4D77-B17A-4AE8-A35A-3AFF355BC406}"/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383</Words>
  <Application>Microsoft Office PowerPoint</Application>
  <PresentationFormat>Grand écran</PresentationFormat>
  <Paragraphs>84</Paragraphs>
  <Slides>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Arial</vt:lpstr>
      <vt:lpstr>Barlow</vt:lpstr>
      <vt:lpstr>Calibri</vt:lpstr>
      <vt:lpstr>Calibri Light</vt:lpstr>
      <vt:lpstr>CocogooseCompressed</vt:lpstr>
      <vt:lpstr>CocogooseCompressed SemLt</vt:lpstr>
      <vt:lpstr>Thème Office</vt:lpstr>
      <vt:lpstr>Présentation PowerPoint</vt:lpstr>
      <vt:lpstr>Présentation PowerPoint</vt:lpstr>
      <vt:lpstr>Présentation PowerPoint</vt:lpstr>
      <vt:lpstr>Vagues Bingo challenge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Entrainement maison</dc:title>
  <dc:creator>Laurence Trudeau</dc:creator>
  <cp:lastModifiedBy>Genevieve Quesnel</cp:lastModifiedBy>
  <cp:revision>5</cp:revision>
  <dcterms:created xsi:type="dcterms:W3CDTF">2020-05-24T10:10:39Z</dcterms:created>
  <dcterms:modified xsi:type="dcterms:W3CDTF">2021-02-09T15:45:57Z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0x010100F2DA9D08B870A345AFFADCFC2B16D7AC</vt:lpwstr>
  </property>
</Properties>
</file>