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42"/>
  </p:notesMasterIdLst>
  <p:sldIdLst>
    <p:sldId id="256" r:id="rId5"/>
    <p:sldId id="257" r:id="rId6"/>
    <p:sldId id="29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x="9144000" cy="5143500" type="screen16x9"/>
  <p:notesSz cx="6858000" cy="9144000"/>
  <p:embeddedFontLst>
    <p:embeddedFont>
      <p:font typeface="Barlow" panose="020B0604020202020204" charset="0"/>
      <p:regular r:id="rId43"/>
      <p:bold r:id="rId44"/>
      <p:italic r:id="rId45"/>
      <p:boldItalic r:id="rId46"/>
    </p:embeddedFont>
    <p:embeddedFont>
      <p:font typeface="Berlin Sans FB" panose="020E0602020502020306" pitchFamily="34" charset="0"/>
      <p:regular r:id="rId47"/>
      <p:bold r:id="rId48"/>
    </p:embeddedFont>
    <p:embeddedFont>
      <p:font typeface="Bradley Hand ITC" panose="03070402050302030203" pitchFamily="66" charset="0"/>
      <p:regular r:id="rId49"/>
    </p:embeddedFont>
    <p:embeddedFont>
      <p:font typeface="Comic Sans MS" panose="030F0702030302020204" pitchFamily="66" charset="0"/>
      <p:regular r:id="rId50"/>
      <p:bold r:id="rId51"/>
      <p:italic r:id="rId52"/>
      <p:boldItalic r:id="rId5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2" y="1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font" Target="fonts/font3.fntdata"/><Relationship Id="rId53" Type="http://schemas.openxmlformats.org/officeDocument/2006/relationships/font" Target="fonts/font11.fntdata"/><Relationship Id="rId58" Type="http://schemas.microsoft.com/office/2016/11/relationships/changesInfo" Target="changesInfos/changesInfo1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font" Target="fonts/font9.fntdata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font" Target="fonts/font4.fntdata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font" Target="fonts/font7.fntdata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font" Target="fonts/font2.fntdata"/><Relationship Id="rId52" Type="http://schemas.openxmlformats.org/officeDocument/2006/relationships/font" Target="fonts/font10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vieve Quesnel" userId="26501f94-ea17-410c-b51f-34d2a111badc" providerId="ADAL" clId="{C7128325-148E-4BF6-91C4-E15AC58FC586}"/>
    <pc:docChg chg="undo custSel addSld modSld">
      <pc:chgData name="Genevieve Quesnel" userId="26501f94-ea17-410c-b51f-34d2a111badc" providerId="ADAL" clId="{C7128325-148E-4BF6-91C4-E15AC58FC586}" dt="2021-02-09T17:11:58.855" v="318" actId="20577"/>
      <pc:docMkLst>
        <pc:docMk/>
      </pc:docMkLst>
      <pc:sldChg chg="addSp delSp modSp mod">
        <pc:chgData name="Genevieve Quesnel" userId="26501f94-ea17-410c-b51f-34d2a111badc" providerId="ADAL" clId="{C7128325-148E-4BF6-91C4-E15AC58FC586}" dt="2021-02-09T17:09:35.691" v="233" actId="1076"/>
        <pc:sldMkLst>
          <pc:docMk/>
          <pc:sldMk cId="0" sldId="256"/>
        </pc:sldMkLst>
        <pc:spChg chg="add del">
          <ac:chgData name="Genevieve Quesnel" userId="26501f94-ea17-410c-b51f-34d2a111badc" providerId="ADAL" clId="{C7128325-148E-4BF6-91C4-E15AC58FC586}" dt="2021-02-08T21:32:43.472" v="122" actId="478"/>
          <ac:spMkLst>
            <pc:docMk/>
            <pc:sldMk cId="0" sldId="256"/>
            <ac:spMk id="10" creationId="{A100F91B-5299-4B83-B336-550C0AB24EB7}"/>
          </ac:spMkLst>
        </pc:spChg>
        <pc:spChg chg="mod">
          <ac:chgData name="Genevieve Quesnel" userId="26501f94-ea17-410c-b51f-34d2a111badc" providerId="ADAL" clId="{C7128325-148E-4BF6-91C4-E15AC58FC586}" dt="2021-02-08T17:10:20.076" v="8" actId="1076"/>
          <ac:spMkLst>
            <pc:docMk/>
            <pc:sldMk cId="0" sldId="256"/>
            <ac:spMk id="56" creationId="{00000000-0000-0000-0000-000000000000}"/>
          </ac:spMkLst>
        </pc:spChg>
        <pc:spChg chg="mod">
          <ac:chgData name="Genevieve Quesnel" userId="26501f94-ea17-410c-b51f-34d2a111badc" providerId="ADAL" clId="{C7128325-148E-4BF6-91C4-E15AC58FC586}" dt="2021-02-09T17:09:27.875" v="229" actId="14100"/>
          <ac:spMkLst>
            <pc:docMk/>
            <pc:sldMk cId="0" sldId="256"/>
            <ac:spMk id="57" creationId="{00000000-0000-0000-0000-000000000000}"/>
          </ac:spMkLst>
        </pc:spChg>
        <pc:picChg chg="add del mod">
          <ac:chgData name="Genevieve Quesnel" userId="26501f94-ea17-410c-b51f-34d2a111badc" providerId="ADAL" clId="{C7128325-148E-4BF6-91C4-E15AC58FC586}" dt="2021-02-08T21:33:17.163" v="125" actId="478"/>
          <ac:picMkLst>
            <pc:docMk/>
            <pc:sldMk cId="0" sldId="256"/>
            <ac:picMk id="3" creationId="{D719822B-706B-4036-A56F-4E4B6F5F736E}"/>
          </ac:picMkLst>
        </pc:picChg>
        <pc:picChg chg="add del mod">
          <ac:chgData name="Genevieve Quesnel" userId="26501f94-ea17-410c-b51f-34d2a111badc" providerId="ADAL" clId="{C7128325-148E-4BF6-91C4-E15AC58FC586}" dt="2021-02-08T21:34:51.366" v="139" actId="478"/>
          <ac:picMkLst>
            <pc:docMk/>
            <pc:sldMk cId="0" sldId="256"/>
            <ac:picMk id="5" creationId="{996DF43E-B902-4D2A-95D5-280F427D0DCB}"/>
          </ac:picMkLst>
        </pc:picChg>
        <pc:picChg chg="add del mod">
          <ac:chgData name="Genevieve Quesnel" userId="26501f94-ea17-410c-b51f-34d2a111badc" providerId="ADAL" clId="{C7128325-148E-4BF6-91C4-E15AC58FC586}" dt="2021-02-08T21:34:53.105" v="140" actId="478"/>
          <ac:picMkLst>
            <pc:docMk/>
            <pc:sldMk cId="0" sldId="256"/>
            <ac:picMk id="7" creationId="{1F6A5744-CED0-435C-92D5-747D29BFFA8B}"/>
          </ac:picMkLst>
        </pc:picChg>
        <pc:picChg chg="add del mod">
          <ac:chgData name="Genevieve Quesnel" userId="26501f94-ea17-410c-b51f-34d2a111badc" providerId="ADAL" clId="{C7128325-148E-4BF6-91C4-E15AC58FC586}" dt="2021-02-08T21:40:15.488" v="152" actId="478"/>
          <ac:picMkLst>
            <pc:docMk/>
            <pc:sldMk cId="0" sldId="256"/>
            <ac:picMk id="9" creationId="{6566260A-610A-47A8-ADC4-735E6AF13387}"/>
          </ac:picMkLst>
        </pc:picChg>
        <pc:picChg chg="add mod ord">
          <ac:chgData name="Genevieve Quesnel" userId="26501f94-ea17-410c-b51f-34d2a111badc" providerId="ADAL" clId="{C7128325-148E-4BF6-91C4-E15AC58FC586}" dt="2021-02-09T17:09:33.057" v="232" actId="1076"/>
          <ac:picMkLst>
            <pc:docMk/>
            <pc:sldMk cId="0" sldId="256"/>
            <ac:picMk id="12" creationId="{74F3109B-B29A-4B13-8390-B67FAF2D6E6D}"/>
          </ac:picMkLst>
        </pc:picChg>
        <pc:picChg chg="mod">
          <ac:chgData name="Genevieve Quesnel" userId="26501f94-ea17-410c-b51f-34d2a111badc" providerId="ADAL" clId="{C7128325-148E-4BF6-91C4-E15AC58FC586}" dt="2021-02-09T17:09:35.691" v="233" actId="1076"/>
          <ac:picMkLst>
            <pc:docMk/>
            <pc:sldMk cId="0" sldId="256"/>
            <ac:picMk id="58" creationId="{00000000-0000-0000-0000-000000000000}"/>
          </ac:picMkLst>
        </pc:picChg>
      </pc:sldChg>
      <pc:sldChg chg="addSp delSp modSp mod">
        <pc:chgData name="Genevieve Quesnel" userId="26501f94-ea17-410c-b51f-34d2a111badc" providerId="ADAL" clId="{C7128325-148E-4BF6-91C4-E15AC58FC586}" dt="2021-02-08T22:03:13.590" v="165" actId="21"/>
        <pc:sldMkLst>
          <pc:docMk/>
          <pc:sldMk cId="0" sldId="257"/>
        </pc:sldMkLst>
        <pc:spChg chg="add del mod">
          <ac:chgData name="Genevieve Quesnel" userId="26501f94-ea17-410c-b51f-34d2a111badc" providerId="ADAL" clId="{C7128325-148E-4BF6-91C4-E15AC58FC586}" dt="2021-02-08T22:03:13.590" v="165" actId="21"/>
          <ac:spMkLst>
            <pc:docMk/>
            <pc:sldMk cId="0" sldId="257"/>
            <ac:spMk id="8" creationId="{AB021C19-21FD-499B-92A3-3FB7A7EC7F13}"/>
          </ac:spMkLst>
        </pc:spChg>
        <pc:spChg chg="mod">
          <ac:chgData name="Genevieve Quesnel" userId="26501f94-ea17-410c-b51f-34d2a111badc" providerId="ADAL" clId="{C7128325-148E-4BF6-91C4-E15AC58FC586}" dt="2021-02-08T17:10:22.955" v="9" actId="113"/>
          <ac:spMkLst>
            <pc:docMk/>
            <pc:sldMk cId="0" sldId="257"/>
            <ac:spMk id="66" creationId="{00000000-0000-0000-0000-000000000000}"/>
          </ac:spMkLst>
        </pc:spChg>
        <pc:spChg chg="mod">
          <ac:chgData name="Genevieve Quesnel" userId="26501f94-ea17-410c-b51f-34d2a111badc" providerId="ADAL" clId="{C7128325-148E-4BF6-91C4-E15AC58FC586}" dt="2021-02-08T21:40:31.810" v="158" actId="115"/>
          <ac:spMkLst>
            <pc:docMk/>
            <pc:sldMk cId="0" sldId="257"/>
            <ac:spMk id="68" creationId="{00000000-0000-0000-0000-000000000000}"/>
          </ac:spMkLst>
        </pc:spChg>
      </pc:sldChg>
      <pc:sldChg chg="modSp mod">
        <pc:chgData name="Genevieve Quesnel" userId="26501f94-ea17-410c-b51f-34d2a111badc" providerId="ADAL" clId="{C7128325-148E-4BF6-91C4-E15AC58FC586}" dt="2021-02-08T17:10:28.671" v="11" actId="14100"/>
        <pc:sldMkLst>
          <pc:docMk/>
          <pc:sldMk cId="0" sldId="258"/>
        </pc:sldMkLst>
        <pc:spChg chg="mod">
          <ac:chgData name="Genevieve Quesnel" userId="26501f94-ea17-410c-b51f-34d2a111badc" providerId="ADAL" clId="{C7128325-148E-4BF6-91C4-E15AC58FC586}" dt="2021-02-08T17:10:28.671" v="11" actId="14100"/>
          <ac:spMkLst>
            <pc:docMk/>
            <pc:sldMk cId="0" sldId="258"/>
            <ac:spMk id="75" creationId="{00000000-0000-0000-0000-000000000000}"/>
          </ac:spMkLst>
        </pc:spChg>
      </pc:sldChg>
      <pc:sldChg chg="modSp mod">
        <pc:chgData name="Genevieve Quesnel" userId="26501f94-ea17-410c-b51f-34d2a111badc" providerId="ADAL" clId="{C7128325-148E-4BF6-91C4-E15AC58FC586}" dt="2021-02-08T17:11:04.154" v="18" actId="2711"/>
        <pc:sldMkLst>
          <pc:docMk/>
          <pc:sldMk cId="0" sldId="259"/>
        </pc:sldMkLst>
        <pc:spChg chg="mod">
          <ac:chgData name="Genevieve Quesnel" userId="26501f94-ea17-410c-b51f-34d2a111badc" providerId="ADAL" clId="{C7128325-148E-4BF6-91C4-E15AC58FC586}" dt="2021-02-08T17:10:42.012" v="14" actId="14100"/>
          <ac:spMkLst>
            <pc:docMk/>
            <pc:sldMk cId="0" sldId="259"/>
            <ac:spMk id="104" creationId="{00000000-0000-0000-0000-000000000000}"/>
          </ac:spMkLst>
        </pc:spChg>
        <pc:spChg chg="mod">
          <ac:chgData name="Genevieve Quesnel" userId="26501f94-ea17-410c-b51f-34d2a111badc" providerId="ADAL" clId="{C7128325-148E-4BF6-91C4-E15AC58FC586}" dt="2021-02-08T17:11:04.154" v="18" actId="2711"/>
          <ac:spMkLst>
            <pc:docMk/>
            <pc:sldMk cId="0" sldId="259"/>
            <ac:spMk id="122" creationId="{00000000-0000-0000-0000-000000000000}"/>
          </ac:spMkLst>
        </pc:spChg>
        <pc:spChg chg="mod">
          <ac:chgData name="Genevieve Quesnel" userId="26501f94-ea17-410c-b51f-34d2a111badc" providerId="ADAL" clId="{C7128325-148E-4BF6-91C4-E15AC58FC586}" dt="2021-02-08T17:10:53.676" v="15" actId="1076"/>
          <ac:spMkLst>
            <pc:docMk/>
            <pc:sldMk cId="0" sldId="259"/>
            <ac:spMk id="135" creationId="{00000000-0000-0000-0000-000000000000}"/>
          </ac:spMkLst>
        </pc:spChg>
      </pc:sldChg>
      <pc:sldChg chg="modSp mod">
        <pc:chgData name="Genevieve Quesnel" userId="26501f94-ea17-410c-b51f-34d2a111badc" providerId="ADAL" clId="{C7128325-148E-4BF6-91C4-E15AC58FC586}" dt="2021-02-09T17:09:51.478" v="239" actId="20577"/>
        <pc:sldMkLst>
          <pc:docMk/>
          <pc:sldMk cId="0" sldId="262"/>
        </pc:sldMkLst>
        <pc:spChg chg="mod">
          <ac:chgData name="Genevieve Quesnel" userId="26501f94-ea17-410c-b51f-34d2a111badc" providerId="ADAL" clId="{C7128325-148E-4BF6-91C4-E15AC58FC586}" dt="2021-02-09T17:09:51.478" v="239" actId="20577"/>
          <ac:spMkLst>
            <pc:docMk/>
            <pc:sldMk cId="0" sldId="262"/>
            <ac:spMk id="157" creationId="{00000000-0000-0000-0000-000000000000}"/>
          </ac:spMkLst>
        </pc:spChg>
      </pc:sldChg>
      <pc:sldChg chg="modSp mod">
        <pc:chgData name="Genevieve Quesnel" userId="26501f94-ea17-410c-b51f-34d2a111badc" providerId="ADAL" clId="{C7128325-148E-4BF6-91C4-E15AC58FC586}" dt="2021-02-09T17:10:09.616" v="251" actId="20577"/>
        <pc:sldMkLst>
          <pc:docMk/>
          <pc:sldMk cId="0" sldId="270"/>
        </pc:sldMkLst>
        <pc:spChg chg="mod">
          <ac:chgData name="Genevieve Quesnel" userId="26501f94-ea17-410c-b51f-34d2a111badc" providerId="ADAL" clId="{C7128325-148E-4BF6-91C4-E15AC58FC586}" dt="2021-02-09T17:10:09.616" v="251" actId="20577"/>
          <ac:spMkLst>
            <pc:docMk/>
            <pc:sldMk cId="0" sldId="270"/>
            <ac:spMk id="223" creationId="{00000000-0000-0000-0000-000000000000}"/>
          </ac:spMkLst>
        </pc:spChg>
      </pc:sldChg>
      <pc:sldChg chg="modSp mod">
        <pc:chgData name="Genevieve Quesnel" userId="26501f94-ea17-410c-b51f-34d2a111badc" providerId="ADAL" clId="{C7128325-148E-4BF6-91C4-E15AC58FC586}" dt="2021-02-08T17:23:39.045" v="26" actId="404"/>
        <pc:sldMkLst>
          <pc:docMk/>
          <pc:sldMk cId="0" sldId="276"/>
        </pc:sldMkLst>
        <pc:spChg chg="mod">
          <ac:chgData name="Genevieve Quesnel" userId="26501f94-ea17-410c-b51f-34d2a111badc" providerId="ADAL" clId="{C7128325-148E-4BF6-91C4-E15AC58FC586}" dt="2021-02-08T17:23:39.045" v="26" actId="404"/>
          <ac:spMkLst>
            <pc:docMk/>
            <pc:sldMk cId="0" sldId="276"/>
            <ac:spMk id="269" creationId="{00000000-0000-0000-0000-000000000000}"/>
          </ac:spMkLst>
        </pc:spChg>
      </pc:sldChg>
      <pc:sldChg chg="modSp mod">
        <pc:chgData name="Genevieve Quesnel" userId="26501f94-ea17-410c-b51f-34d2a111badc" providerId="ADAL" clId="{C7128325-148E-4BF6-91C4-E15AC58FC586}" dt="2021-02-09T17:10:48.168" v="275" actId="20577"/>
        <pc:sldMkLst>
          <pc:docMk/>
          <pc:sldMk cId="0" sldId="280"/>
        </pc:sldMkLst>
        <pc:spChg chg="mod">
          <ac:chgData name="Genevieve Quesnel" userId="26501f94-ea17-410c-b51f-34d2a111badc" providerId="ADAL" clId="{C7128325-148E-4BF6-91C4-E15AC58FC586}" dt="2021-02-09T17:10:48.168" v="275" actId="20577"/>
          <ac:spMkLst>
            <pc:docMk/>
            <pc:sldMk cId="0" sldId="280"/>
            <ac:spMk id="301" creationId="{00000000-0000-0000-0000-000000000000}"/>
          </ac:spMkLst>
        </pc:spChg>
      </pc:sldChg>
      <pc:sldChg chg="modSp mod">
        <pc:chgData name="Genevieve Quesnel" userId="26501f94-ea17-410c-b51f-34d2a111badc" providerId="ADAL" clId="{C7128325-148E-4BF6-91C4-E15AC58FC586}" dt="2021-02-09T17:11:24.241" v="308" actId="20577"/>
        <pc:sldMkLst>
          <pc:docMk/>
          <pc:sldMk cId="0" sldId="282"/>
        </pc:sldMkLst>
        <pc:spChg chg="mod">
          <ac:chgData name="Genevieve Quesnel" userId="26501f94-ea17-410c-b51f-34d2a111badc" providerId="ADAL" clId="{C7128325-148E-4BF6-91C4-E15AC58FC586}" dt="2021-02-09T17:11:24.241" v="308" actId="20577"/>
          <ac:spMkLst>
            <pc:docMk/>
            <pc:sldMk cId="0" sldId="282"/>
            <ac:spMk id="317" creationId="{00000000-0000-0000-0000-000000000000}"/>
          </ac:spMkLst>
        </pc:spChg>
      </pc:sldChg>
      <pc:sldChg chg="modSp mod">
        <pc:chgData name="Genevieve Quesnel" userId="26501f94-ea17-410c-b51f-34d2a111badc" providerId="ADAL" clId="{C7128325-148E-4BF6-91C4-E15AC58FC586}" dt="2021-02-09T17:11:40.521" v="314" actId="20577"/>
        <pc:sldMkLst>
          <pc:docMk/>
          <pc:sldMk cId="0" sldId="284"/>
        </pc:sldMkLst>
        <pc:spChg chg="mod">
          <ac:chgData name="Genevieve Quesnel" userId="26501f94-ea17-410c-b51f-34d2a111badc" providerId="ADAL" clId="{C7128325-148E-4BF6-91C4-E15AC58FC586}" dt="2021-02-09T17:11:40.521" v="314" actId="20577"/>
          <ac:spMkLst>
            <pc:docMk/>
            <pc:sldMk cId="0" sldId="284"/>
            <ac:spMk id="333" creationId="{00000000-0000-0000-0000-000000000000}"/>
          </ac:spMkLst>
        </pc:spChg>
      </pc:sldChg>
      <pc:sldChg chg="modSp mod">
        <pc:chgData name="Genevieve Quesnel" userId="26501f94-ea17-410c-b51f-34d2a111badc" providerId="ADAL" clId="{C7128325-148E-4BF6-91C4-E15AC58FC586}" dt="2021-02-09T17:11:58.855" v="318" actId="20577"/>
        <pc:sldMkLst>
          <pc:docMk/>
          <pc:sldMk cId="0" sldId="290"/>
        </pc:sldMkLst>
        <pc:spChg chg="mod">
          <ac:chgData name="Genevieve Quesnel" userId="26501f94-ea17-410c-b51f-34d2a111badc" providerId="ADAL" clId="{C7128325-148E-4BF6-91C4-E15AC58FC586}" dt="2021-02-09T17:11:58.855" v="318" actId="20577"/>
          <ac:spMkLst>
            <pc:docMk/>
            <pc:sldMk cId="0" sldId="290"/>
            <ac:spMk id="381" creationId="{00000000-0000-0000-0000-000000000000}"/>
          </ac:spMkLst>
        </pc:spChg>
      </pc:sldChg>
      <pc:sldChg chg="addSp modSp add mod">
        <pc:chgData name="Genevieve Quesnel" userId="26501f94-ea17-410c-b51f-34d2a111badc" providerId="ADAL" clId="{C7128325-148E-4BF6-91C4-E15AC58FC586}" dt="2021-02-09T17:08:52.686" v="220" actId="20577"/>
        <pc:sldMkLst>
          <pc:docMk/>
          <pc:sldMk cId="3062787029" sldId="292"/>
        </pc:sldMkLst>
        <pc:spChg chg="add mod">
          <ac:chgData name="Genevieve Quesnel" userId="26501f94-ea17-410c-b51f-34d2a111badc" providerId="ADAL" clId="{C7128325-148E-4BF6-91C4-E15AC58FC586}" dt="2021-02-09T17:08:52.686" v="220" actId="20577"/>
          <ac:spMkLst>
            <pc:docMk/>
            <pc:sldMk cId="3062787029" sldId="292"/>
            <ac:spMk id="7" creationId="{2CA5FAE8-8A5A-493E-95D9-072D3A302C6E}"/>
          </ac:spMkLst>
        </pc:spChg>
        <pc:spChg chg="mod">
          <ac:chgData name="Genevieve Quesnel" userId="26501f94-ea17-410c-b51f-34d2a111badc" providerId="ADAL" clId="{C7128325-148E-4BF6-91C4-E15AC58FC586}" dt="2021-02-08T17:24:32.293" v="39" actId="20577"/>
          <ac:spMkLst>
            <pc:docMk/>
            <pc:sldMk cId="3062787029" sldId="292"/>
            <ac:spMk id="66" creationId="{00000000-0000-0000-0000-000000000000}"/>
          </ac:spMkLst>
        </pc:spChg>
        <pc:spChg chg="mod">
          <ac:chgData name="Genevieve Quesnel" userId="26501f94-ea17-410c-b51f-34d2a111badc" providerId="ADAL" clId="{C7128325-148E-4BF6-91C4-E15AC58FC586}" dt="2021-02-08T17:24:48.448" v="74" actId="1076"/>
          <ac:spMkLst>
            <pc:docMk/>
            <pc:sldMk cId="3062787029" sldId="292"/>
            <ac:spMk id="68" creationId="{00000000-0000-0000-0000-000000000000}"/>
          </ac:spMkLst>
        </pc:spChg>
      </pc:sldChg>
    </pc:docChg>
  </pc:docChgLst>
  <pc:docChgLst>
    <pc:chgData name="Genevieve Quesnel" userId="26501f94-ea17-410c-b51f-34d2a111badc" providerId="ADAL" clId="{2B5C26E0-3DA9-4C59-8B37-80C7DD2F5D25}"/>
    <pc:docChg chg="modSld">
      <pc:chgData name="Genevieve Quesnel" userId="26501f94-ea17-410c-b51f-34d2a111badc" providerId="ADAL" clId="{2B5C26E0-3DA9-4C59-8B37-80C7DD2F5D25}" dt="2021-02-11T15:06:28.787" v="82" actId="20577"/>
      <pc:docMkLst>
        <pc:docMk/>
      </pc:docMkLst>
      <pc:sldChg chg="modSp mod">
        <pc:chgData name="Genevieve Quesnel" userId="26501f94-ea17-410c-b51f-34d2a111badc" providerId="ADAL" clId="{2B5C26E0-3DA9-4C59-8B37-80C7DD2F5D25}" dt="2021-02-11T15:06:28.787" v="82" actId="20577"/>
        <pc:sldMkLst>
          <pc:docMk/>
          <pc:sldMk cId="0" sldId="257"/>
        </pc:sldMkLst>
        <pc:spChg chg="mod">
          <ac:chgData name="Genevieve Quesnel" userId="26501f94-ea17-410c-b51f-34d2a111badc" providerId="ADAL" clId="{2B5C26E0-3DA9-4C59-8B37-80C7DD2F5D25}" dt="2021-02-11T15:06:28.787" v="82" actId="20577"/>
          <ac:spMkLst>
            <pc:docMk/>
            <pc:sldMk cId="0" sldId="257"/>
            <ac:spMk id="68" creationId="{00000000-0000-0000-0000-000000000000}"/>
          </ac:spMkLst>
        </pc:spChg>
      </pc:sldChg>
    </pc:docChg>
  </pc:docChgLst>
  <pc:docChgLst>
    <pc:chgData name="Genevieve Quesnel" userId="26501f94-ea17-410c-b51f-34d2a111badc" providerId="ADAL" clId="{E55BA923-4B4F-4B1E-A6E2-66E0560DA8AE}"/>
    <pc:docChg chg="undo custSel modSld">
      <pc:chgData name="Genevieve Quesnel" userId="26501f94-ea17-410c-b51f-34d2a111badc" providerId="ADAL" clId="{E55BA923-4B4F-4B1E-A6E2-66E0560DA8AE}" dt="2021-02-08T16:06:02.791" v="223" actId="404"/>
      <pc:docMkLst>
        <pc:docMk/>
      </pc:docMkLst>
      <pc:sldChg chg="modSp mod">
        <pc:chgData name="Genevieve Quesnel" userId="26501f94-ea17-410c-b51f-34d2a111badc" providerId="ADAL" clId="{E55BA923-4B4F-4B1E-A6E2-66E0560DA8AE}" dt="2021-02-08T15:52:41.052" v="23" actId="1076"/>
        <pc:sldMkLst>
          <pc:docMk/>
          <pc:sldMk cId="0" sldId="259"/>
        </pc:sldMkLst>
        <pc:spChg chg="mod">
          <ac:chgData name="Genevieve Quesnel" userId="26501f94-ea17-410c-b51f-34d2a111badc" providerId="ADAL" clId="{E55BA923-4B4F-4B1E-A6E2-66E0560DA8AE}" dt="2021-02-08T15:52:41.052" v="23" actId="1076"/>
          <ac:spMkLst>
            <pc:docMk/>
            <pc:sldMk cId="0" sldId="259"/>
            <ac:spMk id="118" creationId="{00000000-0000-0000-0000-000000000000}"/>
          </ac:spMkLst>
        </pc:spChg>
        <pc:spChg chg="mod">
          <ac:chgData name="Genevieve Quesnel" userId="26501f94-ea17-410c-b51f-34d2a111badc" providerId="ADAL" clId="{E55BA923-4B4F-4B1E-A6E2-66E0560DA8AE}" dt="2021-02-08T15:52:21.616" v="19" actId="1076"/>
          <ac:spMkLst>
            <pc:docMk/>
            <pc:sldMk cId="0" sldId="259"/>
            <ac:spMk id="122" creationId="{00000000-0000-0000-0000-000000000000}"/>
          </ac:spMkLst>
        </pc:spChg>
        <pc:spChg chg="mod">
          <ac:chgData name="Genevieve Quesnel" userId="26501f94-ea17-410c-b51f-34d2a111badc" providerId="ADAL" clId="{E55BA923-4B4F-4B1E-A6E2-66E0560DA8AE}" dt="2021-02-08T15:52:17.190" v="18" actId="1076"/>
          <ac:spMkLst>
            <pc:docMk/>
            <pc:sldMk cId="0" sldId="259"/>
            <ac:spMk id="135" creationId="{00000000-0000-0000-0000-000000000000}"/>
          </ac:spMkLst>
        </pc:spChg>
        <pc:spChg chg="mod">
          <ac:chgData name="Genevieve Quesnel" userId="26501f94-ea17-410c-b51f-34d2a111badc" providerId="ADAL" clId="{E55BA923-4B4F-4B1E-A6E2-66E0560DA8AE}" dt="2021-02-08T15:52:05.054" v="14" actId="1076"/>
          <ac:spMkLst>
            <pc:docMk/>
            <pc:sldMk cId="0" sldId="259"/>
            <ac:spMk id="136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3:12.541" v="183" actId="404"/>
        <pc:sldMkLst>
          <pc:docMk/>
          <pc:sldMk cId="0" sldId="260"/>
        </pc:sldMkLst>
        <pc:spChg chg="add mod">
          <ac:chgData name="Genevieve Quesnel" userId="26501f94-ea17-410c-b51f-34d2a111badc" providerId="ADAL" clId="{E55BA923-4B4F-4B1E-A6E2-66E0560DA8AE}" dt="2021-02-08T15:58:52.081" v="115"/>
          <ac:spMkLst>
            <pc:docMk/>
            <pc:sldMk cId="0" sldId="260"/>
            <ac:spMk id="2" creationId="{151E335E-6F59-487C-9067-34A0545EE432}"/>
          </ac:spMkLst>
        </pc:spChg>
        <pc:spChg chg="mod">
          <ac:chgData name="Genevieve Quesnel" userId="26501f94-ea17-410c-b51f-34d2a111badc" providerId="ADAL" clId="{E55BA923-4B4F-4B1E-A6E2-66E0560DA8AE}" dt="2021-02-08T16:03:12.541" v="183" actId="404"/>
          <ac:spMkLst>
            <pc:docMk/>
            <pc:sldMk cId="0" sldId="260"/>
            <ac:spMk id="141" creationId="{00000000-0000-0000-0000-000000000000}"/>
          </ac:spMkLst>
        </pc:spChg>
        <pc:spChg chg="del mod">
          <ac:chgData name="Genevieve Quesnel" userId="26501f94-ea17-410c-b51f-34d2a111badc" providerId="ADAL" clId="{E55BA923-4B4F-4B1E-A6E2-66E0560DA8AE}" dt="2021-02-08T15:55:20.428" v="80" actId="478"/>
          <ac:spMkLst>
            <pc:docMk/>
            <pc:sldMk cId="0" sldId="260"/>
            <ac:spMk id="142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3:41.390" v="37"/>
        <pc:sldMkLst>
          <pc:docMk/>
          <pc:sldMk cId="0" sldId="261"/>
        </pc:sldMkLst>
        <pc:spChg chg="add mod">
          <ac:chgData name="Genevieve Quesnel" userId="26501f94-ea17-410c-b51f-34d2a111badc" providerId="ADAL" clId="{E55BA923-4B4F-4B1E-A6E2-66E0560DA8AE}" dt="2021-02-08T15:53:41.390" v="37"/>
          <ac:spMkLst>
            <pc:docMk/>
            <pc:sldMk cId="0" sldId="261"/>
            <ac:spMk id="6" creationId="{CB98F6A0-75B4-4CCC-BD0F-5C66BD32C07D}"/>
          </ac:spMkLst>
        </pc:spChg>
        <pc:spChg chg="del mod">
          <ac:chgData name="Genevieve Quesnel" userId="26501f94-ea17-410c-b51f-34d2a111badc" providerId="ADAL" clId="{E55BA923-4B4F-4B1E-A6E2-66E0560DA8AE}" dt="2021-02-08T15:53:41.102" v="36" actId="478"/>
          <ac:spMkLst>
            <pc:docMk/>
            <pc:sldMk cId="0" sldId="261"/>
            <ac:spMk id="150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3:05.290" v="179" actId="404"/>
        <pc:sldMkLst>
          <pc:docMk/>
          <pc:sldMk cId="0" sldId="262"/>
        </pc:sldMkLst>
        <pc:spChg chg="add mod">
          <ac:chgData name="Genevieve Quesnel" userId="26501f94-ea17-410c-b51f-34d2a111badc" providerId="ADAL" clId="{E55BA923-4B4F-4B1E-A6E2-66E0560DA8AE}" dt="2021-02-08T16:00:31.352" v="146"/>
          <ac:spMkLst>
            <pc:docMk/>
            <pc:sldMk cId="0" sldId="262"/>
            <ac:spMk id="6" creationId="{E1ED652F-DD2F-4B57-BB03-A36F10791B85}"/>
          </ac:spMkLst>
        </pc:spChg>
        <pc:spChg chg="mod">
          <ac:chgData name="Genevieve Quesnel" userId="26501f94-ea17-410c-b51f-34d2a111badc" providerId="ADAL" clId="{E55BA923-4B4F-4B1E-A6E2-66E0560DA8AE}" dt="2021-02-08T16:03:05.290" v="179" actId="404"/>
          <ac:spMkLst>
            <pc:docMk/>
            <pc:sldMk cId="0" sldId="262"/>
            <ac:spMk id="157" creationId="{00000000-0000-0000-0000-000000000000}"/>
          </ac:spMkLst>
        </pc:spChg>
        <pc:spChg chg="del mod">
          <ac:chgData name="Genevieve Quesnel" userId="26501f94-ea17-410c-b51f-34d2a111badc" providerId="ADAL" clId="{E55BA923-4B4F-4B1E-A6E2-66E0560DA8AE}" dt="2021-02-08T15:56:28.493" v="89" actId="478"/>
          <ac:spMkLst>
            <pc:docMk/>
            <pc:sldMk cId="0" sldId="262"/>
            <ac:spMk id="158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3:37.229" v="35"/>
        <pc:sldMkLst>
          <pc:docMk/>
          <pc:sldMk cId="0" sldId="263"/>
        </pc:sldMkLst>
        <pc:spChg chg="add del mod">
          <ac:chgData name="Genevieve Quesnel" userId="26501f94-ea17-410c-b51f-34d2a111badc" providerId="ADAL" clId="{E55BA923-4B4F-4B1E-A6E2-66E0560DA8AE}" dt="2021-02-08T15:53:36.972" v="34" actId="478"/>
          <ac:spMkLst>
            <pc:docMk/>
            <pc:sldMk cId="0" sldId="263"/>
            <ac:spMk id="6" creationId="{2F0C9BAE-FE29-42DD-B288-4B64185FD2CF}"/>
          </ac:spMkLst>
        </pc:spChg>
        <pc:spChg chg="add mod">
          <ac:chgData name="Genevieve Quesnel" userId="26501f94-ea17-410c-b51f-34d2a111badc" providerId="ADAL" clId="{E55BA923-4B4F-4B1E-A6E2-66E0560DA8AE}" dt="2021-02-08T15:53:37.229" v="35"/>
          <ac:spMkLst>
            <pc:docMk/>
            <pc:sldMk cId="0" sldId="263"/>
            <ac:spMk id="7" creationId="{9411A97F-7C95-4E37-878B-1EF8AF463BC2}"/>
          </ac:spMkLst>
        </pc:spChg>
        <pc:spChg chg="del">
          <ac:chgData name="Genevieve Quesnel" userId="26501f94-ea17-410c-b51f-34d2a111badc" providerId="ADAL" clId="{E55BA923-4B4F-4B1E-A6E2-66E0560DA8AE}" dt="2021-02-08T15:53:05.890" v="25" actId="478"/>
          <ac:spMkLst>
            <pc:docMk/>
            <pc:sldMk cId="0" sldId="263"/>
            <ac:spMk id="166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2:56.517" v="175" actId="403"/>
        <pc:sldMkLst>
          <pc:docMk/>
          <pc:sldMk cId="0" sldId="264"/>
        </pc:sldMkLst>
        <pc:spChg chg="add mod">
          <ac:chgData name="Genevieve Quesnel" userId="26501f94-ea17-410c-b51f-34d2a111badc" providerId="ADAL" clId="{E55BA923-4B4F-4B1E-A6E2-66E0560DA8AE}" dt="2021-02-08T16:00:41.522" v="147"/>
          <ac:spMkLst>
            <pc:docMk/>
            <pc:sldMk cId="0" sldId="264"/>
            <ac:spMk id="6" creationId="{C34DFFBF-C477-40E8-8860-99AF99751344}"/>
          </ac:spMkLst>
        </pc:spChg>
        <pc:spChg chg="mod">
          <ac:chgData name="Genevieve Quesnel" userId="26501f94-ea17-410c-b51f-34d2a111badc" providerId="ADAL" clId="{E55BA923-4B4F-4B1E-A6E2-66E0560DA8AE}" dt="2021-02-08T16:02:56.517" v="175" actId="403"/>
          <ac:spMkLst>
            <pc:docMk/>
            <pc:sldMk cId="0" sldId="264"/>
            <ac:spMk id="173" creationId="{00000000-0000-0000-0000-000000000000}"/>
          </ac:spMkLst>
        </pc:spChg>
        <pc:spChg chg="del mod">
          <ac:chgData name="Genevieve Quesnel" userId="26501f94-ea17-410c-b51f-34d2a111badc" providerId="ADAL" clId="{E55BA923-4B4F-4B1E-A6E2-66E0560DA8AE}" dt="2021-02-08T15:57:14.582" v="93" actId="478"/>
          <ac:spMkLst>
            <pc:docMk/>
            <pc:sldMk cId="0" sldId="264"/>
            <ac:spMk id="174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3:19.167" v="31" actId="1076"/>
        <pc:sldMkLst>
          <pc:docMk/>
          <pc:sldMk cId="0" sldId="265"/>
        </pc:sldMkLst>
        <pc:spChg chg="add mod">
          <ac:chgData name="Genevieve Quesnel" userId="26501f94-ea17-410c-b51f-34d2a111badc" providerId="ADAL" clId="{E55BA923-4B4F-4B1E-A6E2-66E0560DA8AE}" dt="2021-02-08T15:53:19.167" v="31" actId="1076"/>
          <ac:spMkLst>
            <pc:docMk/>
            <pc:sldMk cId="0" sldId="265"/>
            <ac:spMk id="6" creationId="{01873F15-C832-4E26-8A79-A534B972DE3B}"/>
          </ac:spMkLst>
        </pc:spChg>
        <pc:spChg chg="del">
          <ac:chgData name="Genevieve Quesnel" userId="26501f94-ea17-410c-b51f-34d2a111badc" providerId="ADAL" clId="{E55BA923-4B4F-4B1E-A6E2-66E0560DA8AE}" dt="2021-02-08T15:53:16.228" v="29" actId="478"/>
          <ac:spMkLst>
            <pc:docMk/>
            <pc:sldMk cId="0" sldId="265"/>
            <ac:spMk id="182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2:49.725" v="174" actId="403"/>
        <pc:sldMkLst>
          <pc:docMk/>
          <pc:sldMk cId="0" sldId="266"/>
        </pc:sldMkLst>
        <pc:spChg chg="add mod">
          <ac:chgData name="Genevieve Quesnel" userId="26501f94-ea17-410c-b51f-34d2a111badc" providerId="ADAL" clId="{E55BA923-4B4F-4B1E-A6E2-66E0560DA8AE}" dt="2021-02-08T16:00:55.163" v="148"/>
          <ac:spMkLst>
            <pc:docMk/>
            <pc:sldMk cId="0" sldId="266"/>
            <ac:spMk id="6" creationId="{3DD9DB1E-8F24-4BD8-A79E-214C1F689B22}"/>
          </ac:spMkLst>
        </pc:spChg>
        <pc:spChg chg="mod">
          <ac:chgData name="Genevieve Quesnel" userId="26501f94-ea17-410c-b51f-34d2a111badc" providerId="ADAL" clId="{E55BA923-4B4F-4B1E-A6E2-66E0560DA8AE}" dt="2021-02-08T16:02:49.725" v="174" actId="403"/>
          <ac:spMkLst>
            <pc:docMk/>
            <pc:sldMk cId="0" sldId="266"/>
            <ac:spMk id="189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5:59:07.404" v="118" actId="478"/>
          <ac:spMkLst>
            <pc:docMk/>
            <pc:sldMk cId="0" sldId="266"/>
            <ac:spMk id="190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3:31.605" v="33"/>
        <pc:sldMkLst>
          <pc:docMk/>
          <pc:sldMk cId="0" sldId="267"/>
        </pc:sldMkLst>
        <pc:spChg chg="add del mod">
          <ac:chgData name="Genevieve Quesnel" userId="26501f94-ea17-410c-b51f-34d2a111badc" providerId="ADAL" clId="{E55BA923-4B4F-4B1E-A6E2-66E0560DA8AE}" dt="2021-02-08T15:53:25.646" v="32" actId="478"/>
          <ac:spMkLst>
            <pc:docMk/>
            <pc:sldMk cId="0" sldId="267"/>
            <ac:spMk id="6" creationId="{1ECD995E-0A62-4FC5-9167-884B25C8EAFE}"/>
          </ac:spMkLst>
        </pc:spChg>
        <pc:spChg chg="add mod">
          <ac:chgData name="Genevieve Quesnel" userId="26501f94-ea17-410c-b51f-34d2a111badc" providerId="ADAL" clId="{E55BA923-4B4F-4B1E-A6E2-66E0560DA8AE}" dt="2021-02-08T15:53:31.605" v="33"/>
          <ac:spMkLst>
            <pc:docMk/>
            <pc:sldMk cId="0" sldId="267"/>
            <ac:spMk id="7" creationId="{7313F6AA-0972-48C1-A181-FDBB717CC3FE}"/>
          </ac:spMkLst>
        </pc:spChg>
        <pc:spChg chg="del">
          <ac:chgData name="Genevieve Quesnel" userId="26501f94-ea17-410c-b51f-34d2a111badc" providerId="ADAL" clId="{E55BA923-4B4F-4B1E-A6E2-66E0560DA8AE}" dt="2021-02-08T15:53:11.277" v="27" actId="478"/>
          <ac:spMkLst>
            <pc:docMk/>
            <pc:sldMk cId="0" sldId="267"/>
            <ac:spMk id="198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2:42.611" v="171" actId="404"/>
        <pc:sldMkLst>
          <pc:docMk/>
          <pc:sldMk cId="0" sldId="268"/>
        </pc:sldMkLst>
        <pc:spChg chg="add mod">
          <ac:chgData name="Genevieve Quesnel" userId="26501f94-ea17-410c-b51f-34d2a111badc" providerId="ADAL" clId="{E55BA923-4B4F-4B1E-A6E2-66E0560DA8AE}" dt="2021-02-08T16:01:09.794" v="149"/>
          <ac:spMkLst>
            <pc:docMk/>
            <pc:sldMk cId="0" sldId="268"/>
            <ac:spMk id="6" creationId="{458FF67C-BBAA-4001-B33B-A83177ED1CE8}"/>
          </ac:spMkLst>
        </pc:spChg>
        <pc:spChg chg="mod">
          <ac:chgData name="Genevieve Quesnel" userId="26501f94-ea17-410c-b51f-34d2a111badc" providerId="ADAL" clId="{E55BA923-4B4F-4B1E-A6E2-66E0560DA8AE}" dt="2021-02-08T16:02:42.611" v="171" actId="404"/>
          <ac:spMkLst>
            <pc:docMk/>
            <pc:sldMk cId="0" sldId="268"/>
            <ac:spMk id="205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5:59:19.724" v="123" actId="478"/>
          <ac:spMkLst>
            <pc:docMk/>
            <pc:sldMk cId="0" sldId="268"/>
            <ac:spMk id="207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3:46.840" v="39"/>
        <pc:sldMkLst>
          <pc:docMk/>
          <pc:sldMk cId="0" sldId="269"/>
        </pc:sldMkLst>
        <pc:spChg chg="add mod">
          <ac:chgData name="Genevieve Quesnel" userId="26501f94-ea17-410c-b51f-34d2a111badc" providerId="ADAL" clId="{E55BA923-4B4F-4B1E-A6E2-66E0560DA8AE}" dt="2021-02-08T15:53:46.840" v="39"/>
          <ac:spMkLst>
            <pc:docMk/>
            <pc:sldMk cId="0" sldId="269"/>
            <ac:spMk id="6" creationId="{6A52D804-74AF-4B00-925E-9724E558EE55}"/>
          </ac:spMkLst>
        </pc:spChg>
        <pc:spChg chg="del">
          <ac:chgData name="Genevieve Quesnel" userId="26501f94-ea17-410c-b51f-34d2a111badc" providerId="ADAL" clId="{E55BA923-4B4F-4B1E-A6E2-66E0560DA8AE}" dt="2021-02-08T15:53:46.590" v="38" actId="478"/>
          <ac:spMkLst>
            <pc:docMk/>
            <pc:sldMk cId="0" sldId="269"/>
            <ac:spMk id="214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2:34.066" v="167" actId="404"/>
        <pc:sldMkLst>
          <pc:docMk/>
          <pc:sldMk cId="0" sldId="270"/>
        </pc:sldMkLst>
        <pc:spChg chg="add mod">
          <ac:chgData name="Genevieve Quesnel" userId="26501f94-ea17-410c-b51f-34d2a111badc" providerId="ADAL" clId="{E55BA923-4B4F-4B1E-A6E2-66E0560DA8AE}" dt="2021-02-08T16:01:18.237" v="150"/>
          <ac:spMkLst>
            <pc:docMk/>
            <pc:sldMk cId="0" sldId="270"/>
            <ac:spMk id="6" creationId="{688B9F42-FFFF-463C-8999-C539E68A9500}"/>
          </ac:spMkLst>
        </pc:spChg>
        <pc:spChg chg="del">
          <ac:chgData name="Genevieve Quesnel" userId="26501f94-ea17-410c-b51f-34d2a111badc" providerId="ADAL" clId="{E55BA923-4B4F-4B1E-A6E2-66E0560DA8AE}" dt="2021-02-08T15:59:14.229" v="120" actId="478"/>
          <ac:spMkLst>
            <pc:docMk/>
            <pc:sldMk cId="0" sldId="270"/>
            <ac:spMk id="222" creationId="{00000000-0000-0000-0000-000000000000}"/>
          </ac:spMkLst>
        </pc:spChg>
        <pc:spChg chg="mod">
          <ac:chgData name="Genevieve Quesnel" userId="26501f94-ea17-410c-b51f-34d2a111badc" providerId="ADAL" clId="{E55BA923-4B4F-4B1E-A6E2-66E0560DA8AE}" dt="2021-02-08T16:02:34.066" v="167" actId="404"/>
          <ac:spMkLst>
            <pc:docMk/>
            <pc:sldMk cId="0" sldId="270"/>
            <ac:spMk id="223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3:52.274" v="41"/>
        <pc:sldMkLst>
          <pc:docMk/>
          <pc:sldMk cId="0" sldId="271"/>
        </pc:sldMkLst>
        <pc:spChg chg="add mod">
          <ac:chgData name="Genevieve Quesnel" userId="26501f94-ea17-410c-b51f-34d2a111badc" providerId="ADAL" clId="{E55BA923-4B4F-4B1E-A6E2-66E0560DA8AE}" dt="2021-02-08T15:53:52.274" v="41"/>
          <ac:spMkLst>
            <pc:docMk/>
            <pc:sldMk cId="0" sldId="271"/>
            <ac:spMk id="6" creationId="{AA9A7B3E-6E3B-478D-B344-E8B42BB7101C}"/>
          </ac:spMkLst>
        </pc:spChg>
        <pc:spChg chg="del">
          <ac:chgData name="Genevieve Quesnel" userId="26501f94-ea17-410c-b51f-34d2a111badc" providerId="ADAL" clId="{E55BA923-4B4F-4B1E-A6E2-66E0560DA8AE}" dt="2021-02-08T15:53:52.013" v="40" actId="478"/>
          <ac:spMkLst>
            <pc:docMk/>
            <pc:sldMk cId="0" sldId="271"/>
            <ac:spMk id="229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2:24.616" v="163" actId="404"/>
        <pc:sldMkLst>
          <pc:docMk/>
          <pc:sldMk cId="0" sldId="272"/>
        </pc:sldMkLst>
        <pc:spChg chg="add mod">
          <ac:chgData name="Genevieve Quesnel" userId="26501f94-ea17-410c-b51f-34d2a111badc" providerId="ADAL" clId="{E55BA923-4B4F-4B1E-A6E2-66E0560DA8AE}" dt="2021-02-08T16:01:57.343" v="156"/>
          <ac:spMkLst>
            <pc:docMk/>
            <pc:sldMk cId="0" sldId="272"/>
            <ac:spMk id="6" creationId="{392B972B-3A56-4CE9-B516-205A2358506B}"/>
          </ac:spMkLst>
        </pc:spChg>
        <pc:spChg chg="del">
          <ac:chgData name="Genevieve Quesnel" userId="26501f94-ea17-410c-b51f-34d2a111badc" providerId="ADAL" clId="{E55BA923-4B4F-4B1E-A6E2-66E0560DA8AE}" dt="2021-02-08T15:59:31.669" v="126" actId="478"/>
          <ac:spMkLst>
            <pc:docMk/>
            <pc:sldMk cId="0" sldId="272"/>
            <ac:spMk id="238" creationId="{00000000-0000-0000-0000-000000000000}"/>
          </ac:spMkLst>
        </pc:spChg>
        <pc:spChg chg="mod">
          <ac:chgData name="Genevieve Quesnel" userId="26501f94-ea17-410c-b51f-34d2a111badc" providerId="ADAL" clId="{E55BA923-4B4F-4B1E-A6E2-66E0560DA8AE}" dt="2021-02-08T16:02:24.616" v="163" actId="404"/>
          <ac:spMkLst>
            <pc:docMk/>
            <pc:sldMk cId="0" sldId="272"/>
            <ac:spMk id="239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02.340" v="43"/>
        <pc:sldMkLst>
          <pc:docMk/>
          <pc:sldMk cId="0" sldId="273"/>
        </pc:sldMkLst>
        <pc:spChg chg="add mod">
          <ac:chgData name="Genevieve Quesnel" userId="26501f94-ea17-410c-b51f-34d2a111badc" providerId="ADAL" clId="{E55BA923-4B4F-4B1E-A6E2-66E0560DA8AE}" dt="2021-02-08T15:54:02.340" v="43"/>
          <ac:spMkLst>
            <pc:docMk/>
            <pc:sldMk cId="0" sldId="273"/>
            <ac:spMk id="6" creationId="{DC1275F9-25E1-4AAB-A026-5BC4BBB10066}"/>
          </ac:spMkLst>
        </pc:spChg>
        <pc:spChg chg="del">
          <ac:chgData name="Genevieve Quesnel" userId="26501f94-ea17-410c-b51f-34d2a111badc" providerId="ADAL" clId="{E55BA923-4B4F-4B1E-A6E2-66E0560DA8AE}" dt="2021-02-08T15:54:01.773" v="42" actId="478"/>
          <ac:spMkLst>
            <pc:docMk/>
            <pc:sldMk cId="0" sldId="273"/>
            <ac:spMk id="245" creationId="{00000000-0000-0000-0000-000000000000}"/>
          </ac:spMkLst>
        </pc:spChg>
        <pc:spChg chg="mod">
          <ac:chgData name="Genevieve Quesnel" userId="26501f94-ea17-410c-b51f-34d2a111badc" providerId="ADAL" clId="{E55BA923-4B4F-4B1E-A6E2-66E0560DA8AE}" dt="2021-02-08T15:51:34.376" v="6" actId="27636"/>
          <ac:spMkLst>
            <pc:docMk/>
            <pc:sldMk cId="0" sldId="273"/>
            <ac:spMk id="246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2:21.246" v="161" actId="404"/>
        <pc:sldMkLst>
          <pc:docMk/>
          <pc:sldMk cId="0" sldId="274"/>
        </pc:sldMkLst>
        <pc:spChg chg="add mod">
          <ac:chgData name="Genevieve Quesnel" userId="26501f94-ea17-410c-b51f-34d2a111badc" providerId="ADAL" clId="{E55BA923-4B4F-4B1E-A6E2-66E0560DA8AE}" dt="2021-02-08T16:02:07.382" v="157"/>
          <ac:spMkLst>
            <pc:docMk/>
            <pc:sldMk cId="0" sldId="274"/>
            <ac:spMk id="6" creationId="{C37BA4FD-6A5D-4CB7-A081-AE9CA853FB38}"/>
          </ac:spMkLst>
        </pc:spChg>
        <pc:spChg chg="mod">
          <ac:chgData name="Genevieve Quesnel" userId="26501f94-ea17-410c-b51f-34d2a111badc" providerId="ADAL" clId="{E55BA923-4B4F-4B1E-A6E2-66E0560DA8AE}" dt="2021-02-08T16:02:21.246" v="161" actId="404"/>
          <ac:spMkLst>
            <pc:docMk/>
            <pc:sldMk cId="0" sldId="274"/>
            <ac:spMk id="253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5:59:35.814" v="128" actId="478"/>
          <ac:spMkLst>
            <pc:docMk/>
            <pc:sldMk cId="0" sldId="274"/>
            <ac:spMk id="255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06.541" v="45"/>
        <pc:sldMkLst>
          <pc:docMk/>
          <pc:sldMk cId="0" sldId="275"/>
        </pc:sldMkLst>
        <pc:spChg chg="add mod">
          <ac:chgData name="Genevieve Quesnel" userId="26501f94-ea17-410c-b51f-34d2a111badc" providerId="ADAL" clId="{E55BA923-4B4F-4B1E-A6E2-66E0560DA8AE}" dt="2021-02-08T15:54:06.541" v="45"/>
          <ac:spMkLst>
            <pc:docMk/>
            <pc:sldMk cId="0" sldId="275"/>
            <ac:spMk id="6" creationId="{E28D878C-2502-4A09-AB3F-F2FCAC738CD8}"/>
          </ac:spMkLst>
        </pc:spChg>
        <pc:spChg chg="del">
          <ac:chgData name="Genevieve Quesnel" userId="26501f94-ea17-410c-b51f-34d2a111badc" providerId="ADAL" clId="{E55BA923-4B4F-4B1E-A6E2-66E0560DA8AE}" dt="2021-02-08T15:54:06.252" v="44" actId="478"/>
          <ac:spMkLst>
            <pc:docMk/>
            <pc:sldMk cId="0" sldId="275"/>
            <ac:spMk id="262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3:41.335" v="188" actId="403"/>
        <pc:sldMkLst>
          <pc:docMk/>
          <pc:sldMk cId="0" sldId="276"/>
        </pc:sldMkLst>
        <pc:spChg chg="add mod">
          <ac:chgData name="Genevieve Quesnel" userId="26501f94-ea17-410c-b51f-34d2a111badc" providerId="ADAL" clId="{E55BA923-4B4F-4B1E-A6E2-66E0560DA8AE}" dt="2021-02-08T16:03:33.852" v="184"/>
          <ac:spMkLst>
            <pc:docMk/>
            <pc:sldMk cId="0" sldId="276"/>
            <ac:spMk id="6" creationId="{9A0C74E1-CC9F-49FE-A961-CAAABDFC7A21}"/>
          </ac:spMkLst>
        </pc:spChg>
        <pc:spChg chg="mod">
          <ac:chgData name="Genevieve Quesnel" userId="26501f94-ea17-410c-b51f-34d2a111badc" providerId="ADAL" clId="{E55BA923-4B4F-4B1E-A6E2-66E0560DA8AE}" dt="2021-02-08T16:03:41.335" v="188" actId="403"/>
          <ac:spMkLst>
            <pc:docMk/>
            <pc:sldMk cId="0" sldId="276"/>
            <ac:spMk id="269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5:59:42.805" v="130" actId="478"/>
          <ac:spMkLst>
            <pc:docMk/>
            <pc:sldMk cId="0" sldId="276"/>
            <ac:spMk id="271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10.726" v="47"/>
        <pc:sldMkLst>
          <pc:docMk/>
          <pc:sldMk cId="0" sldId="277"/>
        </pc:sldMkLst>
        <pc:spChg chg="add mod">
          <ac:chgData name="Genevieve Quesnel" userId="26501f94-ea17-410c-b51f-34d2a111badc" providerId="ADAL" clId="{E55BA923-4B4F-4B1E-A6E2-66E0560DA8AE}" dt="2021-02-08T15:54:10.726" v="47"/>
          <ac:spMkLst>
            <pc:docMk/>
            <pc:sldMk cId="0" sldId="277"/>
            <ac:spMk id="6" creationId="{C93AD9D5-6728-4E4A-BD56-67C865C5B77E}"/>
          </ac:spMkLst>
        </pc:spChg>
        <pc:spChg chg="del">
          <ac:chgData name="Genevieve Quesnel" userId="26501f94-ea17-410c-b51f-34d2a111badc" providerId="ADAL" clId="{E55BA923-4B4F-4B1E-A6E2-66E0560DA8AE}" dt="2021-02-08T15:54:10.453" v="46" actId="478"/>
          <ac:spMkLst>
            <pc:docMk/>
            <pc:sldMk cId="0" sldId="277"/>
            <ac:spMk id="278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4:02.201" v="193" actId="404"/>
        <pc:sldMkLst>
          <pc:docMk/>
          <pc:sldMk cId="0" sldId="278"/>
        </pc:sldMkLst>
        <pc:spChg chg="add mod">
          <ac:chgData name="Genevieve Quesnel" userId="26501f94-ea17-410c-b51f-34d2a111badc" providerId="ADAL" clId="{E55BA923-4B4F-4B1E-A6E2-66E0560DA8AE}" dt="2021-02-08T16:03:55.792" v="189"/>
          <ac:spMkLst>
            <pc:docMk/>
            <pc:sldMk cId="0" sldId="278"/>
            <ac:spMk id="6" creationId="{DE019455-F267-48F5-AE16-EF45B3AACCEA}"/>
          </ac:spMkLst>
        </pc:spChg>
        <pc:spChg chg="mod">
          <ac:chgData name="Genevieve Quesnel" userId="26501f94-ea17-410c-b51f-34d2a111badc" providerId="ADAL" clId="{E55BA923-4B4F-4B1E-A6E2-66E0560DA8AE}" dt="2021-02-08T16:04:02.201" v="193" actId="404"/>
          <ac:spMkLst>
            <pc:docMk/>
            <pc:sldMk cId="0" sldId="278"/>
            <ac:spMk id="285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5:59:46.773" v="132" actId="478"/>
          <ac:spMkLst>
            <pc:docMk/>
            <pc:sldMk cId="0" sldId="278"/>
            <ac:spMk id="287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14.641" v="49"/>
        <pc:sldMkLst>
          <pc:docMk/>
          <pc:sldMk cId="0" sldId="279"/>
        </pc:sldMkLst>
        <pc:spChg chg="add mod">
          <ac:chgData name="Genevieve Quesnel" userId="26501f94-ea17-410c-b51f-34d2a111badc" providerId="ADAL" clId="{E55BA923-4B4F-4B1E-A6E2-66E0560DA8AE}" dt="2021-02-08T15:54:14.641" v="49"/>
          <ac:spMkLst>
            <pc:docMk/>
            <pc:sldMk cId="0" sldId="279"/>
            <ac:spMk id="6" creationId="{2C5B9257-3A05-4A68-AEB9-13AC2D1E6336}"/>
          </ac:spMkLst>
        </pc:spChg>
        <pc:spChg chg="del">
          <ac:chgData name="Genevieve Quesnel" userId="26501f94-ea17-410c-b51f-34d2a111badc" providerId="ADAL" clId="{E55BA923-4B4F-4B1E-A6E2-66E0560DA8AE}" dt="2021-02-08T15:54:14.285" v="48" actId="478"/>
          <ac:spMkLst>
            <pc:docMk/>
            <pc:sldMk cId="0" sldId="279"/>
            <ac:spMk id="294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4:26.062" v="198" actId="404"/>
        <pc:sldMkLst>
          <pc:docMk/>
          <pc:sldMk cId="0" sldId="280"/>
        </pc:sldMkLst>
        <pc:spChg chg="add mod">
          <ac:chgData name="Genevieve Quesnel" userId="26501f94-ea17-410c-b51f-34d2a111badc" providerId="ADAL" clId="{E55BA923-4B4F-4B1E-A6E2-66E0560DA8AE}" dt="2021-02-08T16:04:19.829" v="194"/>
          <ac:spMkLst>
            <pc:docMk/>
            <pc:sldMk cId="0" sldId="280"/>
            <ac:spMk id="6" creationId="{D7A599D0-BB7E-40F8-A4D0-63EBE3DCE84F}"/>
          </ac:spMkLst>
        </pc:spChg>
        <pc:spChg chg="mod">
          <ac:chgData name="Genevieve Quesnel" userId="26501f94-ea17-410c-b51f-34d2a111badc" providerId="ADAL" clId="{E55BA923-4B4F-4B1E-A6E2-66E0560DA8AE}" dt="2021-02-08T16:04:26.062" v="198" actId="404"/>
          <ac:spMkLst>
            <pc:docMk/>
            <pc:sldMk cId="0" sldId="280"/>
            <ac:spMk id="301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5:59:50.781" v="134" actId="478"/>
          <ac:spMkLst>
            <pc:docMk/>
            <pc:sldMk cId="0" sldId="280"/>
            <ac:spMk id="303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18.304" v="51"/>
        <pc:sldMkLst>
          <pc:docMk/>
          <pc:sldMk cId="0" sldId="281"/>
        </pc:sldMkLst>
        <pc:spChg chg="add mod">
          <ac:chgData name="Genevieve Quesnel" userId="26501f94-ea17-410c-b51f-34d2a111badc" providerId="ADAL" clId="{E55BA923-4B4F-4B1E-A6E2-66E0560DA8AE}" dt="2021-02-08T15:54:18.304" v="51"/>
          <ac:spMkLst>
            <pc:docMk/>
            <pc:sldMk cId="0" sldId="281"/>
            <ac:spMk id="6" creationId="{6F6C0388-2BC5-459B-898F-598518C55F5E}"/>
          </ac:spMkLst>
        </pc:spChg>
        <pc:spChg chg="del">
          <ac:chgData name="Genevieve Quesnel" userId="26501f94-ea17-410c-b51f-34d2a111badc" providerId="ADAL" clId="{E55BA923-4B4F-4B1E-A6E2-66E0560DA8AE}" dt="2021-02-08T15:54:18.005" v="50" actId="478"/>
          <ac:spMkLst>
            <pc:docMk/>
            <pc:sldMk cId="0" sldId="281"/>
            <ac:spMk id="310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4:46.023" v="203"/>
        <pc:sldMkLst>
          <pc:docMk/>
          <pc:sldMk cId="0" sldId="282"/>
        </pc:sldMkLst>
        <pc:spChg chg="add mod">
          <ac:chgData name="Genevieve Quesnel" userId="26501f94-ea17-410c-b51f-34d2a111badc" providerId="ADAL" clId="{E55BA923-4B4F-4B1E-A6E2-66E0560DA8AE}" dt="2021-02-08T16:04:46.023" v="203"/>
          <ac:spMkLst>
            <pc:docMk/>
            <pc:sldMk cId="0" sldId="282"/>
            <ac:spMk id="6" creationId="{1B9CE697-2F55-45C1-8151-ECD518B4AC93}"/>
          </ac:spMkLst>
        </pc:spChg>
        <pc:spChg chg="mod">
          <ac:chgData name="Genevieve Quesnel" userId="26501f94-ea17-410c-b51f-34d2a111badc" providerId="ADAL" clId="{E55BA923-4B4F-4B1E-A6E2-66E0560DA8AE}" dt="2021-02-08T16:04:37.076" v="202" actId="404"/>
          <ac:spMkLst>
            <pc:docMk/>
            <pc:sldMk cId="0" sldId="282"/>
            <ac:spMk id="317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5:59:54.567" v="136" actId="478"/>
          <ac:spMkLst>
            <pc:docMk/>
            <pc:sldMk cId="0" sldId="282"/>
            <ac:spMk id="319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22.080" v="53"/>
        <pc:sldMkLst>
          <pc:docMk/>
          <pc:sldMk cId="0" sldId="283"/>
        </pc:sldMkLst>
        <pc:spChg chg="add mod">
          <ac:chgData name="Genevieve Quesnel" userId="26501f94-ea17-410c-b51f-34d2a111badc" providerId="ADAL" clId="{E55BA923-4B4F-4B1E-A6E2-66E0560DA8AE}" dt="2021-02-08T15:54:22.080" v="53"/>
          <ac:spMkLst>
            <pc:docMk/>
            <pc:sldMk cId="0" sldId="283"/>
            <ac:spMk id="6" creationId="{A020B205-A076-4139-A9CC-51C6A83234DB}"/>
          </ac:spMkLst>
        </pc:spChg>
        <pc:spChg chg="del">
          <ac:chgData name="Genevieve Quesnel" userId="26501f94-ea17-410c-b51f-34d2a111badc" providerId="ADAL" clId="{E55BA923-4B4F-4B1E-A6E2-66E0560DA8AE}" dt="2021-02-08T15:54:21.781" v="52" actId="478"/>
          <ac:spMkLst>
            <pc:docMk/>
            <pc:sldMk cId="0" sldId="283"/>
            <ac:spMk id="326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5:04.620" v="208"/>
        <pc:sldMkLst>
          <pc:docMk/>
          <pc:sldMk cId="0" sldId="284"/>
        </pc:sldMkLst>
        <pc:spChg chg="add mod">
          <ac:chgData name="Genevieve Quesnel" userId="26501f94-ea17-410c-b51f-34d2a111badc" providerId="ADAL" clId="{E55BA923-4B4F-4B1E-A6E2-66E0560DA8AE}" dt="2021-02-08T16:05:04.620" v="208"/>
          <ac:spMkLst>
            <pc:docMk/>
            <pc:sldMk cId="0" sldId="284"/>
            <ac:spMk id="6" creationId="{3CAE7BF0-3472-466E-9730-E7EC088C568F}"/>
          </ac:spMkLst>
        </pc:spChg>
        <pc:spChg chg="mod">
          <ac:chgData name="Genevieve Quesnel" userId="26501f94-ea17-410c-b51f-34d2a111badc" providerId="ADAL" clId="{E55BA923-4B4F-4B1E-A6E2-66E0560DA8AE}" dt="2021-02-08T16:04:54.507" v="207" actId="404"/>
          <ac:spMkLst>
            <pc:docMk/>
            <pc:sldMk cId="0" sldId="284"/>
            <ac:spMk id="333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5:59:59.384" v="138" actId="478"/>
          <ac:spMkLst>
            <pc:docMk/>
            <pc:sldMk cId="0" sldId="284"/>
            <ac:spMk id="335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26.109" v="55"/>
        <pc:sldMkLst>
          <pc:docMk/>
          <pc:sldMk cId="0" sldId="285"/>
        </pc:sldMkLst>
        <pc:spChg chg="add mod">
          <ac:chgData name="Genevieve Quesnel" userId="26501f94-ea17-410c-b51f-34d2a111badc" providerId="ADAL" clId="{E55BA923-4B4F-4B1E-A6E2-66E0560DA8AE}" dt="2021-02-08T15:54:26.109" v="55"/>
          <ac:spMkLst>
            <pc:docMk/>
            <pc:sldMk cId="0" sldId="285"/>
            <ac:spMk id="6" creationId="{24FAACC8-FFE8-4A18-A019-97BEBB74DA23}"/>
          </ac:spMkLst>
        </pc:spChg>
        <pc:spChg chg="del">
          <ac:chgData name="Genevieve Quesnel" userId="26501f94-ea17-410c-b51f-34d2a111badc" providerId="ADAL" clId="{E55BA923-4B4F-4B1E-A6E2-66E0560DA8AE}" dt="2021-02-08T15:54:25.816" v="54" actId="478"/>
          <ac:spMkLst>
            <pc:docMk/>
            <pc:sldMk cId="0" sldId="285"/>
            <ac:spMk id="342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5:25.758" v="213" actId="404"/>
        <pc:sldMkLst>
          <pc:docMk/>
          <pc:sldMk cId="0" sldId="286"/>
        </pc:sldMkLst>
        <pc:spChg chg="add mod">
          <ac:chgData name="Genevieve Quesnel" userId="26501f94-ea17-410c-b51f-34d2a111badc" providerId="ADAL" clId="{E55BA923-4B4F-4B1E-A6E2-66E0560DA8AE}" dt="2021-02-08T16:05:19.574" v="209"/>
          <ac:spMkLst>
            <pc:docMk/>
            <pc:sldMk cId="0" sldId="286"/>
            <ac:spMk id="6" creationId="{22613BDB-15FC-4335-9A62-7086DBD4CAB5}"/>
          </ac:spMkLst>
        </pc:spChg>
        <pc:spChg chg="mod">
          <ac:chgData name="Genevieve Quesnel" userId="26501f94-ea17-410c-b51f-34d2a111badc" providerId="ADAL" clId="{E55BA923-4B4F-4B1E-A6E2-66E0560DA8AE}" dt="2021-02-08T16:05:25.758" v="213" actId="404"/>
          <ac:spMkLst>
            <pc:docMk/>
            <pc:sldMk cId="0" sldId="286"/>
            <ac:spMk id="349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6:00:03.343" v="140" actId="478"/>
          <ac:spMkLst>
            <pc:docMk/>
            <pc:sldMk cId="0" sldId="286"/>
            <ac:spMk id="351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29.818" v="57"/>
        <pc:sldMkLst>
          <pc:docMk/>
          <pc:sldMk cId="0" sldId="287"/>
        </pc:sldMkLst>
        <pc:spChg chg="add mod">
          <ac:chgData name="Genevieve Quesnel" userId="26501f94-ea17-410c-b51f-34d2a111badc" providerId="ADAL" clId="{E55BA923-4B4F-4B1E-A6E2-66E0560DA8AE}" dt="2021-02-08T15:54:29.818" v="57"/>
          <ac:spMkLst>
            <pc:docMk/>
            <pc:sldMk cId="0" sldId="287"/>
            <ac:spMk id="6" creationId="{69750DFA-9E2D-4CB1-911F-D5FB70D9BCEB}"/>
          </ac:spMkLst>
        </pc:spChg>
        <pc:spChg chg="del">
          <ac:chgData name="Genevieve Quesnel" userId="26501f94-ea17-410c-b51f-34d2a111badc" providerId="ADAL" clId="{E55BA923-4B4F-4B1E-A6E2-66E0560DA8AE}" dt="2021-02-08T15:54:29.559" v="56" actId="478"/>
          <ac:spMkLst>
            <pc:docMk/>
            <pc:sldMk cId="0" sldId="287"/>
            <ac:spMk id="358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5:44.837" v="218" actId="404"/>
        <pc:sldMkLst>
          <pc:docMk/>
          <pc:sldMk cId="0" sldId="288"/>
        </pc:sldMkLst>
        <pc:spChg chg="add mod">
          <ac:chgData name="Genevieve Quesnel" userId="26501f94-ea17-410c-b51f-34d2a111badc" providerId="ADAL" clId="{E55BA923-4B4F-4B1E-A6E2-66E0560DA8AE}" dt="2021-02-08T16:05:38.591" v="214"/>
          <ac:spMkLst>
            <pc:docMk/>
            <pc:sldMk cId="0" sldId="288"/>
            <ac:spMk id="6" creationId="{0818E76A-AD67-40A1-B4E8-28DE6C7E0519}"/>
          </ac:spMkLst>
        </pc:spChg>
        <pc:spChg chg="mod">
          <ac:chgData name="Genevieve Quesnel" userId="26501f94-ea17-410c-b51f-34d2a111badc" providerId="ADAL" clId="{E55BA923-4B4F-4B1E-A6E2-66E0560DA8AE}" dt="2021-02-08T16:05:44.837" v="218" actId="404"/>
          <ac:spMkLst>
            <pc:docMk/>
            <pc:sldMk cId="0" sldId="288"/>
            <ac:spMk id="365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6:00:07.325" v="142" actId="478"/>
          <ac:spMkLst>
            <pc:docMk/>
            <pc:sldMk cId="0" sldId="288"/>
            <ac:spMk id="367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33.367" v="59"/>
        <pc:sldMkLst>
          <pc:docMk/>
          <pc:sldMk cId="0" sldId="289"/>
        </pc:sldMkLst>
        <pc:spChg chg="add mod">
          <ac:chgData name="Genevieve Quesnel" userId="26501f94-ea17-410c-b51f-34d2a111badc" providerId="ADAL" clId="{E55BA923-4B4F-4B1E-A6E2-66E0560DA8AE}" dt="2021-02-08T15:54:33.367" v="59"/>
          <ac:spMkLst>
            <pc:docMk/>
            <pc:sldMk cId="0" sldId="289"/>
            <ac:spMk id="6" creationId="{A2B66330-914A-4B4A-8EE9-5FA2D140675B}"/>
          </ac:spMkLst>
        </pc:spChg>
        <pc:spChg chg="del">
          <ac:chgData name="Genevieve Quesnel" userId="26501f94-ea17-410c-b51f-34d2a111badc" providerId="ADAL" clId="{E55BA923-4B4F-4B1E-A6E2-66E0560DA8AE}" dt="2021-02-08T15:54:33.134" v="58" actId="478"/>
          <ac:spMkLst>
            <pc:docMk/>
            <pc:sldMk cId="0" sldId="289"/>
            <ac:spMk id="374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6:06:02.791" v="223" actId="404"/>
        <pc:sldMkLst>
          <pc:docMk/>
          <pc:sldMk cId="0" sldId="290"/>
        </pc:sldMkLst>
        <pc:spChg chg="add mod">
          <ac:chgData name="Genevieve Quesnel" userId="26501f94-ea17-410c-b51f-34d2a111badc" providerId="ADAL" clId="{E55BA923-4B4F-4B1E-A6E2-66E0560DA8AE}" dt="2021-02-08T16:05:55.124" v="219"/>
          <ac:spMkLst>
            <pc:docMk/>
            <pc:sldMk cId="0" sldId="290"/>
            <ac:spMk id="6" creationId="{03615224-71F4-4652-8349-5053F2A66C97}"/>
          </ac:spMkLst>
        </pc:spChg>
        <pc:spChg chg="mod">
          <ac:chgData name="Genevieve Quesnel" userId="26501f94-ea17-410c-b51f-34d2a111badc" providerId="ADAL" clId="{E55BA923-4B4F-4B1E-A6E2-66E0560DA8AE}" dt="2021-02-08T16:06:02.791" v="223" actId="404"/>
          <ac:spMkLst>
            <pc:docMk/>
            <pc:sldMk cId="0" sldId="290"/>
            <ac:spMk id="381" creationId="{00000000-0000-0000-0000-000000000000}"/>
          </ac:spMkLst>
        </pc:spChg>
        <pc:spChg chg="del">
          <ac:chgData name="Genevieve Quesnel" userId="26501f94-ea17-410c-b51f-34d2a111badc" providerId="ADAL" clId="{E55BA923-4B4F-4B1E-A6E2-66E0560DA8AE}" dt="2021-02-08T16:00:12.236" v="144" actId="478"/>
          <ac:spMkLst>
            <pc:docMk/>
            <pc:sldMk cId="0" sldId="290"/>
            <ac:spMk id="383" creationId="{00000000-0000-0000-0000-000000000000}"/>
          </ac:spMkLst>
        </pc:spChg>
      </pc:sldChg>
      <pc:sldChg chg="addSp delSp modSp mod">
        <pc:chgData name="Genevieve Quesnel" userId="26501f94-ea17-410c-b51f-34d2a111badc" providerId="ADAL" clId="{E55BA923-4B4F-4B1E-A6E2-66E0560DA8AE}" dt="2021-02-08T15:54:37.915" v="61"/>
        <pc:sldMkLst>
          <pc:docMk/>
          <pc:sldMk cId="0" sldId="291"/>
        </pc:sldMkLst>
        <pc:spChg chg="add mod">
          <ac:chgData name="Genevieve Quesnel" userId="26501f94-ea17-410c-b51f-34d2a111badc" providerId="ADAL" clId="{E55BA923-4B4F-4B1E-A6E2-66E0560DA8AE}" dt="2021-02-08T15:54:37.915" v="61"/>
          <ac:spMkLst>
            <pc:docMk/>
            <pc:sldMk cId="0" sldId="291"/>
            <ac:spMk id="6" creationId="{010C57FB-3A29-4B00-B602-52AAC7F41F39}"/>
          </ac:spMkLst>
        </pc:spChg>
        <pc:spChg chg="del">
          <ac:chgData name="Genevieve Quesnel" userId="26501f94-ea17-410c-b51f-34d2a111badc" providerId="ADAL" clId="{E55BA923-4B4F-4B1E-A6E2-66E0560DA8AE}" dt="2021-02-08T15:54:37.653" v="60" actId="478"/>
          <ac:spMkLst>
            <pc:docMk/>
            <pc:sldMk cId="0" sldId="291"/>
            <ac:spMk id="3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b6010965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b6010965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b60109656_0_4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b60109656_0_4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b60109656_0_7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bb60109656_0_7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b60109656_0_4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bb60109656_0_4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bb60109656_0_7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bb60109656_0_7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bb60109656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bb60109656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bb60109656_0_7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bb60109656_0_7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bb60109656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bb60109656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bb60109656_0_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bb60109656_0_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bb60109656_0_4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bb60109656_0_4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bb60109656_0_7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bb60109656_0_7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b60109656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b60109656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bb60109656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bb60109656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bb60109656_0_7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bb60109656_0_7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bb60109656_0_5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bb60109656_0_5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bb60109656_0_7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bb60109656_0_7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bb60109656_0_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bb60109656_0_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bb60109656_0_8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bb60109656_0_8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bb60109656_0_5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bb60109656_0_5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bb60109656_0_8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bb60109656_0_8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bb60109656_0_5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bb60109656_0_5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bb60109656_0_8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bb60109656_0_8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b60109656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b60109656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31661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bb60109656_0_5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bb60109656_0_5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bb60109656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bb60109656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bb60109656_0_8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bb60109656_0_8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bb60109656_0_8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bb60109656_0_8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bb60109656_0_8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bb60109656_0_8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bb60109656_0_8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bb60109656_0_8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bb60109656_0_8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bb60109656_0_8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bb60109656_0_8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bb60109656_0_8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b60109656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b60109656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b60109656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b60109656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b60109656_0_4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b60109656_0_4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b60109656_0_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bb60109656_0_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b60109656_0_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b60109656_0_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b60109656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bb60109656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3" Type="http://schemas.openxmlformats.org/officeDocument/2006/relationships/image" Target="../media/image4.png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" Type="http://schemas.openxmlformats.org/officeDocument/2006/relationships/notesSlide" Target="../notesSlides/notesSlide5.xml"/><Relationship Id="rId16" Type="http://schemas.openxmlformats.org/officeDocument/2006/relationships/slide" Target="slide30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sablier, bleu&#10;&#10;Description générée automatiquement">
            <a:extLst>
              <a:ext uri="{FF2B5EF4-FFF2-40B4-BE49-F238E27FC236}">
                <a16:creationId xmlns:a16="http://schemas.microsoft.com/office/drawing/2014/main" id="{74F3109B-B29A-4B13-8390-B67FAF2D6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783719">
            <a:off x="1796486" y="2776938"/>
            <a:ext cx="1858650" cy="1858650"/>
          </a:xfrm>
          <a:prstGeom prst="rect">
            <a:avLst/>
          </a:prstGeom>
        </p:spPr>
      </p:pic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7275" y="0"/>
            <a:ext cx="4206726" cy="514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14350" y="4082650"/>
            <a:ext cx="806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accent5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52744" y="166159"/>
            <a:ext cx="5724677" cy="172393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i="0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Berlin Sans FB" panose="020E0602020502020306" pitchFamily="34" charset="0"/>
              </a:rPr>
              <a:t>Jeu de Questions - </a:t>
            </a:r>
            <a:r>
              <a:rPr i="0" dirty="0" err="1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Berlin Sans FB" panose="020E0602020502020306" pitchFamily="34" charset="0"/>
              </a:rPr>
              <a:t>Réponses</a:t>
            </a:r>
            <a:endParaRPr i="0" dirty="0">
              <a:ln w="9525" cap="flat" cmpd="sng">
                <a:solidFill>
                  <a:srgbClr val="20124D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1C4587"/>
              </a:solidFill>
              <a:latin typeface="Berlin Sans FB" panose="020E0602020502020306" pitchFamily="34" charset="0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19565" y="1807052"/>
            <a:ext cx="6081224" cy="1078706"/>
          </a:xfrm>
          <a:prstGeom prst="rect">
            <a:avLst/>
          </a:prstGeom>
        </p:spPr>
        <p:txBody>
          <a:bodyPr vert="horz" wrap="none">
            <a:prstTxWarp prst="textPlain">
              <a:avLst/>
            </a:prstTxWarp>
          </a:bodyPr>
          <a:lstStyle/>
          <a:p>
            <a:pPr lvl="0" algn="ctr"/>
            <a:r>
              <a:rPr i="0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Berlin Sans FB" panose="020E0602020502020306" pitchFamily="34" charset="0"/>
              </a:rPr>
              <a:t>ENTRAINEMENTS</a:t>
            </a:r>
            <a:r>
              <a:rPr lang="fr-CA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Berlin Sans FB" panose="020E0602020502020306" pitchFamily="34" charset="0"/>
              </a:rPr>
              <a:t> </a:t>
            </a:r>
            <a:r>
              <a:rPr i="0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Berlin Sans FB" panose="020E0602020502020306" pitchFamily="34" charset="0"/>
              </a:rPr>
              <a:t>VIRTUELS</a:t>
            </a: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961009">
            <a:off x="6636203" y="2473861"/>
            <a:ext cx="1653752" cy="2205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306575" y="4237525"/>
            <a:ext cx="753250" cy="82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>
            <a:spLocks noGrp="1"/>
          </p:cNvSpPr>
          <p:nvPr>
            <p:ph type="body" idx="1"/>
          </p:nvPr>
        </p:nvSpPr>
        <p:spPr>
          <a:xfrm>
            <a:off x="311700" y="1372150"/>
            <a:ext cx="8520600" cy="27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Dans quelle ville s’entraîne l’équipe nationale canadienne ? </a:t>
            </a:r>
            <a:b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L’équipe s’entraine dans les installations olympiques s’y trouvant.</a:t>
            </a:r>
            <a:endParaRPr sz="155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Exercices</a:t>
            </a: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: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10 Burpees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</a:t>
            </a:r>
            <a:r>
              <a:rPr lang="fr-CA" sz="24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Lunges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alternés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5" name="Google Shape;175;p21"/>
          <p:cNvSpPr/>
          <p:nvPr/>
        </p:nvSpPr>
        <p:spPr>
          <a:xfrm>
            <a:off x="787049" y="126725"/>
            <a:ext cx="7751115" cy="12454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F9FC3"/>
                </a:solidFill>
                <a:latin typeface="Comic Sans MS"/>
              </a:rPr>
              <a:t>Connais-tu ta natation artistique - 300 points</a:t>
            </a:r>
          </a:p>
        </p:txBody>
      </p:sp>
      <p:pic>
        <p:nvPicPr>
          <p:cNvPr id="176" name="Google Shape;17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C34DFFBF-C477-40E8-8860-99AF99751344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9FC3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311700" y="1685513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Montréal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83" name="Google Shape;183;p22"/>
          <p:cNvSpPr/>
          <p:nvPr/>
        </p:nvSpPr>
        <p:spPr>
          <a:xfrm>
            <a:off x="787049" y="126725"/>
            <a:ext cx="7751115" cy="12454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Connais-tu ta natation artistique - 300 points</a:t>
            </a:r>
          </a:p>
        </p:txBody>
      </p:sp>
      <p:pic>
        <p:nvPicPr>
          <p:cNvPr id="184" name="Google Shape;18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01873F15-C832-4E26-8A79-A534B972DE3B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Nommez la nageuse artistique canadienne qui a gagné la médaille d’or aux Jeux Olympiques de 1992 à Barcelone.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5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Indice (2e tour) : elle est aujourd’hui </a:t>
            </a:r>
            <a:r>
              <a:rPr lang="fr-CA" sz="155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entraîneure</a:t>
            </a:r>
            <a:r>
              <a:rPr lang="fr-CA" sz="155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dans un club des Laurentides.</a:t>
            </a:r>
            <a:endParaRPr sz="155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10 V-</a:t>
            </a:r>
            <a:r>
              <a:rPr lang="fr-CA" sz="24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ups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</a:t>
            </a:r>
            <a:r>
              <a:rPr lang="fr-CA" sz="24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Crunchs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91" name="Google Shape;191;p23"/>
          <p:cNvSpPr/>
          <p:nvPr/>
        </p:nvSpPr>
        <p:spPr>
          <a:xfrm>
            <a:off x="787049" y="126725"/>
            <a:ext cx="7751115" cy="12454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F9FC3"/>
                </a:solidFill>
                <a:latin typeface="Comic Sans MS"/>
              </a:rPr>
              <a:t>Connais-tu ta natation artistique - 500 points</a:t>
            </a:r>
          </a:p>
        </p:txBody>
      </p:sp>
      <p:pic>
        <p:nvPicPr>
          <p:cNvPr id="192" name="Google Shape;19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3DD9DB1E-8F24-4BD8-A79E-214C1F689B22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9FC3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>
            <a:spLocks noGrp="1"/>
          </p:cNvSpPr>
          <p:nvPr>
            <p:ph type="body" idx="1"/>
          </p:nvPr>
        </p:nvSpPr>
        <p:spPr>
          <a:xfrm>
            <a:off x="311700" y="148567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Sylvie Fréchette</a:t>
            </a: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99" name="Google Shape;199;p24"/>
          <p:cNvSpPr/>
          <p:nvPr/>
        </p:nvSpPr>
        <p:spPr>
          <a:xfrm>
            <a:off x="787049" y="126725"/>
            <a:ext cx="7751115" cy="12454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Connais-tu ta natation artistique - 500 points</a:t>
            </a:r>
          </a:p>
        </p:txBody>
      </p:sp>
      <p:pic>
        <p:nvPicPr>
          <p:cNvPr id="200" name="Google Shape;20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7313F6AA-0972-48C1-A181-FDBB717CC3FE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Qui suis-je ? Je suis le gardien de buts du Canadiens de Montréal.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Mon numéro est le 31.</a:t>
            </a:r>
            <a:endParaRPr sz="155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 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35 Jumping Jacks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10 Sauts de grenouille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06" name="Google Shape;206;p25"/>
          <p:cNvSpPr/>
          <p:nvPr/>
        </p:nvSpPr>
        <p:spPr>
          <a:xfrm>
            <a:off x="679800" y="331800"/>
            <a:ext cx="7306579" cy="8465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D9EEB"/>
                </a:solidFill>
                <a:latin typeface="Comic Sans MS"/>
              </a:rPr>
              <a:t>Sports - 100 points</a:t>
            </a:r>
          </a:p>
        </p:txBody>
      </p:sp>
      <p:pic>
        <p:nvPicPr>
          <p:cNvPr id="208" name="Google Shape;20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458FF67C-BBAA-4001-B33B-A83177ED1CE8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"/>
          <p:cNvSpPr txBox="1">
            <a:spLocks noGrp="1"/>
          </p:cNvSpPr>
          <p:nvPr>
            <p:ph type="body" idx="1"/>
          </p:nvPr>
        </p:nvSpPr>
        <p:spPr>
          <a:xfrm>
            <a:off x="311700" y="2117900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Carey Price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15" name="Google Shape;215;p26"/>
          <p:cNvSpPr/>
          <p:nvPr/>
        </p:nvSpPr>
        <p:spPr>
          <a:xfrm>
            <a:off x="918713" y="310400"/>
            <a:ext cx="7306579" cy="8465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Sports - 100 points</a:t>
            </a:r>
          </a:p>
        </p:txBody>
      </p:sp>
      <p:pic>
        <p:nvPicPr>
          <p:cNvPr id="216" name="Google Shape;21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6A52D804-74AF-4B00-925E-9724E558EE55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7"/>
          <p:cNvSpPr/>
          <p:nvPr/>
        </p:nvSpPr>
        <p:spPr>
          <a:xfrm>
            <a:off x="912575" y="321475"/>
            <a:ext cx="7438051" cy="8449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D9EEB"/>
                </a:solidFill>
                <a:latin typeface="Comic Sans MS"/>
              </a:rPr>
              <a:t>Sports - 200 points</a:t>
            </a:r>
          </a:p>
        </p:txBody>
      </p:sp>
      <p:sp>
        <p:nvSpPr>
          <p:cNvPr id="223" name="Google Shape;223;p27"/>
          <p:cNvSpPr txBox="1">
            <a:spLocks noGrp="1"/>
          </p:cNvSpPr>
          <p:nvPr>
            <p:ph type="body" idx="1"/>
          </p:nvPr>
        </p:nvSpPr>
        <p:spPr>
          <a:xfrm>
            <a:off x="268310" y="1260544"/>
            <a:ext cx="87537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Dans quel sport évolue le champion Mikaël </a:t>
            </a:r>
            <a:r>
              <a:rPr lang="fr-CA" sz="24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Kingsbury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?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Ce sport se pratique en hiver.</a:t>
            </a:r>
            <a:endParaRPr sz="155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 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</a:t>
            </a:r>
            <a:r>
              <a:rPr lang="fr-CA" sz="24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Donkey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kicks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X-Crunches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224" name="Google Shape;2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688B9F42-FFFF-463C-8999-C539E68A9500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8"/>
          <p:cNvSpPr txBox="1">
            <a:spLocks noGrp="1"/>
          </p:cNvSpPr>
          <p:nvPr>
            <p:ph type="body" idx="1"/>
          </p:nvPr>
        </p:nvSpPr>
        <p:spPr>
          <a:xfrm>
            <a:off x="311700" y="1673613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Ski acrobatique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31" name="Google Shape;231;p28"/>
          <p:cNvSpPr/>
          <p:nvPr/>
        </p:nvSpPr>
        <p:spPr>
          <a:xfrm>
            <a:off x="912575" y="321475"/>
            <a:ext cx="7438051" cy="8449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Sports - 200 points</a:t>
            </a:r>
          </a:p>
        </p:txBody>
      </p:sp>
      <p:pic>
        <p:nvPicPr>
          <p:cNvPr id="232" name="Google Shape;23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AA9A7B3E-6E3B-478D-B344-E8B42BB7101C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"/>
          <p:cNvSpPr/>
          <p:nvPr/>
        </p:nvSpPr>
        <p:spPr>
          <a:xfrm>
            <a:off x="904650" y="321475"/>
            <a:ext cx="7438051" cy="8449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D9EEB"/>
                </a:solidFill>
                <a:latin typeface="Comic Sans MS"/>
              </a:rPr>
              <a:t>Sports - 300 points</a:t>
            </a:r>
          </a:p>
        </p:txBody>
      </p:sp>
      <p:sp>
        <p:nvSpPr>
          <p:cNvPr id="239" name="Google Shape;239;p29"/>
          <p:cNvSpPr txBox="1">
            <a:spLocks noGrp="1"/>
          </p:cNvSpPr>
          <p:nvPr>
            <p:ph type="body" idx="1"/>
          </p:nvPr>
        </p:nvSpPr>
        <p:spPr>
          <a:xfrm>
            <a:off x="363375" y="1279457"/>
            <a:ext cx="8520600" cy="33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Nommez </a:t>
            </a:r>
            <a:r>
              <a:rPr lang="fr-CA" sz="2400" b="1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un.e</a:t>
            </a: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plongeur.se </a:t>
            </a:r>
            <a:r>
              <a:rPr lang="fr-CA" sz="2400" b="1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québécois.e</a:t>
            </a: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. (</a:t>
            </a:r>
            <a:r>
              <a:rPr lang="fr-CA" sz="2400" b="1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actuel.le</a:t>
            </a: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ou </a:t>
            </a:r>
            <a:r>
              <a:rPr lang="fr-CA" sz="2400" b="1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retraité.e</a:t>
            </a: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)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Une ancienne plongeuse est devenue couturière et designer de maillots de bains.</a:t>
            </a:r>
            <a:endParaRPr sz="155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 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15 Descentes triceps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45 Secondes planche sur les coudes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240" name="Google Shape;24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392B972B-3A56-4CE9-B516-205A2358506B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0"/>
          <p:cNvSpPr txBox="1">
            <a:spLocks noGrp="1"/>
          </p:cNvSpPr>
          <p:nvPr>
            <p:ph type="body" idx="1"/>
          </p:nvPr>
        </p:nvSpPr>
        <p:spPr>
          <a:xfrm>
            <a:off x="311700" y="150707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Réponses possibles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Meghan</a:t>
            </a: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fr-CA" sz="30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Benfeito</a:t>
            </a: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, Roseline </a:t>
            </a:r>
            <a:r>
              <a:rPr lang="fr-CA" sz="30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Filion</a:t>
            </a: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, Alexandre </a:t>
            </a:r>
            <a:r>
              <a:rPr lang="fr-CA" sz="30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Despaties</a:t>
            </a: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, Émilie Heymans, Jennifer Abel, Annie Pelletier, etc.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7" name="Google Shape;247;p30"/>
          <p:cNvSpPr/>
          <p:nvPr/>
        </p:nvSpPr>
        <p:spPr>
          <a:xfrm>
            <a:off x="904650" y="321475"/>
            <a:ext cx="7438051" cy="8449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Sports - 300 points</a:t>
            </a:r>
          </a:p>
        </p:txBody>
      </p:sp>
      <p:pic>
        <p:nvPicPr>
          <p:cNvPr id="248" name="Google Shape;24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DC1275F9-25E1-4AAB-A026-5BC4BBB10066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4939" y="0"/>
            <a:ext cx="399907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514350" y="4082650"/>
            <a:ext cx="806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accent5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40500" y="368125"/>
            <a:ext cx="6795433" cy="8285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i="0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Berlin Sans FB" panose="020E0602020502020306" pitchFamily="34" charset="0"/>
              </a:rPr>
              <a:t>INSTRUCTIONS</a:t>
            </a: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6575" y="4237525"/>
            <a:ext cx="753250" cy="8285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240575" y="1273800"/>
            <a:ext cx="8139000" cy="3865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Former 2 </a:t>
            </a:r>
            <a:r>
              <a:rPr lang="fr-CA" sz="1300" u="sng" dirty="0">
                <a:solidFill>
                  <a:srgbClr val="1C4587"/>
                </a:solidFill>
                <a:latin typeface="Barlow"/>
                <a:ea typeface="Barlow"/>
                <a:cs typeface="Barlow"/>
                <a:sym typeface="Barlow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équipes</a:t>
            </a: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 ; </a:t>
            </a:r>
            <a:endParaRPr sz="13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Choisir une récompense pour l’équipe gagnante ;</a:t>
            </a:r>
            <a:endParaRPr sz="13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L’équipe avec l’athlète la plus âgée débute ; </a:t>
            </a:r>
            <a:endParaRPr sz="13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À tour de rôle, chaque équipe </a:t>
            </a:r>
            <a:r>
              <a:rPr lang="fr-CA" sz="1300" u="sng" dirty="0">
                <a:solidFill>
                  <a:srgbClr val="1C4587"/>
                </a:solidFill>
                <a:latin typeface="Barlow"/>
                <a:ea typeface="Barlow"/>
                <a:cs typeface="Barlow"/>
                <a:sym typeface="Barlow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choisit une question (pointage)  dans une catégorie proposée</a:t>
            </a:r>
            <a:r>
              <a:rPr lang="fr-CA" sz="1300" dirty="0">
                <a:solidFill>
                  <a:srgbClr val="1C4587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;</a:t>
            </a:r>
            <a:endParaRPr sz="13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Cliquer sur l’hyperlien approprié afin d’accéder à la question (ainsi qu’à la réponse) ;   </a:t>
            </a:r>
            <a:endParaRPr sz="13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L’équipe doit répondre correctement à la question (</a:t>
            </a:r>
            <a:r>
              <a:rPr lang="fr-CA" sz="1300" u="sng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en moins de 1:30</a:t>
            </a: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) ET effectuer les exercices associés afin de gagner son tour ; </a:t>
            </a:r>
            <a:endParaRPr sz="13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Lorsque l’équipe complète adéquatement et avec succès la carte, déplacer un rectangle de la couleur associée à l’équipe sur la case précédemment choisie ; </a:t>
            </a:r>
            <a:endParaRPr sz="13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Si la question ou les exercices ne sont pas réussis, laisser la case libre afin qu’une équipe puisse la rejouer plus tard avec un indice supplémentaire ; </a:t>
            </a:r>
            <a:endParaRPr sz="13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La partie prend fin lorsque toutes les questions ont été répondues.  L’équipe ayant cumulé le plus de points gagne la partie ;</a:t>
            </a:r>
            <a:endParaRPr sz="13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Barlow"/>
              <a:buChar char="●"/>
            </a:pPr>
            <a:r>
              <a:rPr lang="fr-CA" sz="13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Les exercices et les questions peuvent être modifiés selon les besoins du groupe </a:t>
            </a:r>
            <a:r>
              <a:rPr lang="fr-CA" sz="1300" u="sng" dirty="0">
                <a:solidFill>
                  <a:srgbClr val="1C4587"/>
                </a:solidFill>
                <a:latin typeface="Barlow"/>
                <a:ea typeface="Barlow"/>
                <a:cs typeface="Barlow"/>
                <a:sym typeface="Barlow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(diapositives 6 à 36) </a:t>
            </a:r>
            <a:r>
              <a:rPr lang="fr-CA" sz="1300" dirty="0">
                <a:solidFill>
                  <a:srgbClr val="1C4587"/>
                </a:solidFill>
                <a:latin typeface="Barlow"/>
                <a:ea typeface="Barlow"/>
                <a:cs typeface="Barlow"/>
                <a:sym typeface="Barlow"/>
              </a:rPr>
              <a:t>.  </a:t>
            </a:r>
            <a:r>
              <a:rPr lang="fr-CA" sz="1300" b="1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Amusez-vous également à changer les catégories de questions  pour utiliser le jeu à plusieurs reprises (nourriture, cinéma, musique, animaux, etc.)  Laissez aller </a:t>
            </a:r>
            <a:r>
              <a:rPr lang="fr-CA" sz="1300" b="1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votre imagination !</a:t>
            </a:r>
            <a:endParaRPr sz="1300" b="1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1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</a:rPr>
              <a:t>Question : </a:t>
            </a:r>
            <a:r>
              <a:rPr lang="fr-CA" sz="24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Qui suis-je ? Je suis un sport qui se pratique avec un cheval et un bâton ?  </a:t>
            </a:r>
            <a:endParaRPr sz="24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Je suis aussi un vêtement pour homme.</a:t>
            </a:r>
            <a:endParaRPr sz="155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 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30 Genoux hauts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Changements de jambe de ballet tendue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/>
          </a:p>
        </p:txBody>
      </p:sp>
      <p:sp>
        <p:nvSpPr>
          <p:cNvPr id="254" name="Google Shape;254;p31"/>
          <p:cNvSpPr/>
          <p:nvPr/>
        </p:nvSpPr>
        <p:spPr>
          <a:xfrm>
            <a:off x="852975" y="332175"/>
            <a:ext cx="7438051" cy="8449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D9EEB"/>
                </a:solidFill>
                <a:latin typeface="Comic Sans MS"/>
              </a:rPr>
              <a:t>Sports - 500 points</a:t>
            </a:r>
          </a:p>
        </p:txBody>
      </p:sp>
      <p:pic>
        <p:nvPicPr>
          <p:cNvPr id="256" name="Google Shape;25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C37BA4FD-6A5D-4CB7-A081-AE9CA853FB38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2"/>
          <p:cNvSpPr txBox="1">
            <a:spLocks noGrp="1"/>
          </p:cNvSpPr>
          <p:nvPr>
            <p:ph type="body" idx="1"/>
          </p:nvPr>
        </p:nvSpPr>
        <p:spPr>
          <a:xfrm>
            <a:off x="248200" y="150712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Le polo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63" name="Google Shape;263;p32"/>
          <p:cNvSpPr/>
          <p:nvPr/>
        </p:nvSpPr>
        <p:spPr>
          <a:xfrm>
            <a:off x="852975" y="332175"/>
            <a:ext cx="7438051" cy="8449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Sports - 500 points</a:t>
            </a:r>
          </a:p>
        </p:txBody>
      </p:sp>
      <p:pic>
        <p:nvPicPr>
          <p:cNvPr id="264" name="Google Shape;26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E28D878C-2502-4A09-AB3F-F2FCAC738CD8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3"/>
          <p:cNvSpPr txBox="1">
            <a:spLocks noGrp="1"/>
          </p:cNvSpPr>
          <p:nvPr>
            <p:ph type="body" idx="1"/>
          </p:nvPr>
        </p:nvSpPr>
        <p:spPr>
          <a:xfrm>
            <a:off x="311700" y="1142675"/>
            <a:ext cx="8520600" cy="34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8947"/>
              <a:buFont typeface="Arial"/>
              <a:buNone/>
            </a:pPr>
            <a:r>
              <a:rPr lang="fr-CA" sz="3800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Question :</a:t>
            </a:r>
            <a:r>
              <a:rPr lang="fr-CA" sz="2400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fr-CA" sz="3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Quel sport parmi les suivants n’est pas un sport olympique ?</a:t>
            </a:r>
            <a:endParaRPr sz="3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-"/>
            </a:pPr>
            <a:r>
              <a:rPr lang="fr-CA" sz="3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badminton</a:t>
            </a:r>
            <a:endParaRPr sz="3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-"/>
            </a:pPr>
            <a:r>
              <a:rPr lang="fr-CA" sz="3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football</a:t>
            </a:r>
            <a:endParaRPr sz="3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-"/>
            </a:pPr>
            <a:r>
              <a:rPr lang="fr-CA" sz="3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trampoline</a:t>
            </a:r>
            <a:endParaRPr sz="3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-"/>
            </a:pPr>
            <a:r>
              <a:rPr lang="fr-CA" sz="3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aviron</a:t>
            </a:r>
            <a:endParaRPr sz="3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90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897"/>
              <a:buFont typeface="Arial"/>
              <a:buNone/>
            </a:pPr>
            <a:r>
              <a:rPr lang="fr-CA" sz="24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Le Dr. Laurent Duvernay-Tardif pratique ce sport.</a:t>
            </a:r>
            <a:endParaRPr sz="245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8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 </a:t>
            </a:r>
            <a:endParaRPr sz="38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4012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Barlow"/>
              <a:buChar char="●"/>
            </a:pPr>
            <a:r>
              <a:rPr lang="fr-CA" sz="38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30 Ski de fond</a:t>
            </a:r>
            <a:endParaRPr sz="38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4012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Barlow"/>
              <a:buChar char="●"/>
            </a:pPr>
            <a:r>
              <a:rPr lang="fr-CA" sz="38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Planche up &amp; down</a:t>
            </a:r>
            <a:endParaRPr sz="38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70" name="Google Shape;270;p33"/>
          <p:cNvSpPr/>
          <p:nvPr/>
        </p:nvSpPr>
        <p:spPr>
          <a:xfrm>
            <a:off x="1565413" y="225000"/>
            <a:ext cx="6289849" cy="8659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C78D8"/>
                </a:solidFill>
                <a:latin typeface="Comic Sans MS"/>
              </a:rPr>
              <a:t>Olympiques - 100 points</a:t>
            </a:r>
          </a:p>
        </p:txBody>
      </p:sp>
      <p:pic>
        <p:nvPicPr>
          <p:cNvPr id="272" name="Google Shape;2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9A0C74E1-CC9F-49FE-A961-CAAABDFC7A21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4"/>
          <p:cNvSpPr txBox="1">
            <a:spLocks noGrp="1"/>
          </p:cNvSpPr>
          <p:nvPr>
            <p:ph type="body" idx="1"/>
          </p:nvPr>
        </p:nvSpPr>
        <p:spPr>
          <a:xfrm>
            <a:off x="248200" y="150712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Le football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79" name="Google Shape;279;p34"/>
          <p:cNvSpPr/>
          <p:nvPr/>
        </p:nvSpPr>
        <p:spPr>
          <a:xfrm>
            <a:off x="1565413" y="225000"/>
            <a:ext cx="6289849" cy="8659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Olympiques - 100 points</a:t>
            </a:r>
          </a:p>
        </p:txBody>
      </p:sp>
      <p:pic>
        <p:nvPicPr>
          <p:cNvPr id="280" name="Google Shape;28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C93AD9D5-6728-4E4A-BD56-67C865C5B77E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16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16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Qui suis-je ? Je suis l’athlète masculin le plus médaillé de l’histoire des Jeux Olympiques.</a:t>
            </a:r>
            <a:endParaRPr sz="2416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Je suis un nageur américain.</a:t>
            </a:r>
            <a:endParaRPr sz="155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Sauts </a:t>
            </a:r>
            <a:r>
              <a:rPr lang="fr-CA" sz="24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lunge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Dorsaux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86" name="Google Shape;286;p35"/>
          <p:cNvSpPr/>
          <p:nvPr/>
        </p:nvSpPr>
        <p:spPr>
          <a:xfrm>
            <a:off x="1565413" y="225000"/>
            <a:ext cx="6381613" cy="8659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C78D8"/>
                </a:solidFill>
                <a:latin typeface="Comic Sans MS"/>
              </a:rPr>
              <a:t>Olympiques - 200 points</a:t>
            </a:r>
          </a:p>
        </p:txBody>
      </p:sp>
      <p:pic>
        <p:nvPicPr>
          <p:cNvPr id="288" name="Google Shape;28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DE019455-F267-48F5-AE16-EF45B3AACCEA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6"/>
          <p:cNvSpPr txBox="1">
            <a:spLocks noGrp="1"/>
          </p:cNvSpPr>
          <p:nvPr>
            <p:ph type="body" idx="1"/>
          </p:nvPr>
        </p:nvSpPr>
        <p:spPr>
          <a:xfrm>
            <a:off x="248200" y="150712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Michael Phelps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95" name="Google Shape;295;p36"/>
          <p:cNvSpPr/>
          <p:nvPr/>
        </p:nvSpPr>
        <p:spPr>
          <a:xfrm>
            <a:off x="1565413" y="225000"/>
            <a:ext cx="6381613" cy="8659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Olympiques - 200 points</a:t>
            </a:r>
          </a:p>
        </p:txBody>
      </p:sp>
      <p:pic>
        <p:nvPicPr>
          <p:cNvPr id="296" name="Google Shape;29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2C5B9257-3A05-4A68-AEB9-13AC2D1E6336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7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6250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Quelles sont les couleurs des 5 anneaux Olympiques ?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On y retrouve entre autre les 3 couleurs primaires.</a:t>
            </a:r>
            <a:endParaRPr sz="155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 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10 Supermans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30 Secondes V-</a:t>
            </a:r>
            <a:r>
              <a:rPr lang="fr-CA" sz="24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sit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tenu (cuve en équilibre)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02" name="Google Shape;302;p37"/>
          <p:cNvSpPr/>
          <p:nvPr/>
        </p:nvSpPr>
        <p:spPr>
          <a:xfrm>
            <a:off x="1565413" y="225000"/>
            <a:ext cx="6381613" cy="8659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C78D8"/>
                </a:solidFill>
                <a:latin typeface="Comic Sans MS"/>
              </a:rPr>
              <a:t>Olympiques - 300 points</a:t>
            </a:r>
          </a:p>
        </p:txBody>
      </p:sp>
      <p:pic>
        <p:nvPicPr>
          <p:cNvPr id="304" name="Google Shape;30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D7A599D0-BB7E-40F8-A4D0-63EBE3DCE84F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8"/>
          <p:cNvSpPr txBox="1">
            <a:spLocks noGrp="1"/>
          </p:cNvSpPr>
          <p:nvPr>
            <p:ph type="body" idx="1"/>
          </p:nvPr>
        </p:nvSpPr>
        <p:spPr>
          <a:xfrm>
            <a:off x="248200" y="150712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Jaune, rouge, bleu, vert, noir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11" name="Google Shape;311;p38"/>
          <p:cNvSpPr/>
          <p:nvPr/>
        </p:nvSpPr>
        <p:spPr>
          <a:xfrm>
            <a:off x="1565413" y="225000"/>
            <a:ext cx="6381613" cy="8659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Olympiques - 300 points</a:t>
            </a:r>
          </a:p>
        </p:txBody>
      </p:sp>
      <p:pic>
        <p:nvPicPr>
          <p:cNvPr id="312" name="Google Shape;312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6F6C0388-2BC5-459B-898F-598518C55F5E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9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En quelle année les Jeux Olympiques d’été ont eu lieu à Montréal ?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C’était dans la 7e décennie des années 1900.</a:t>
            </a:r>
            <a:endParaRPr sz="155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45 Secondes chaise au mur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15 V-</a:t>
            </a:r>
            <a:r>
              <a:rPr lang="fr-CA" sz="24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Ups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faciale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18" name="Google Shape;318;p39"/>
          <p:cNvSpPr/>
          <p:nvPr/>
        </p:nvSpPr>
        <p:spPr>
          <a:xfrm>
            <a:off x="1565413" y="225000"/>
            <a:ext cx="6381613" cy="8659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C78D8"/>
                </a:solidFill>
                <a:latin typeface="Comic Sans MS"/>
              </a:rPr>
              <a:t>Olympiques - 500 points</a:t>
            </a:r>
          </a:p>
        </p:txBody>
      </p:sp>
      <p:pic>
        <p:nvPicPr>
          <p:cNvPr id="320" name="Google Shape;320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1B9CE697-2F55-45C1-8151-ECD518B4AC93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0"/>
          <p:cNvSpPr txBox="1">
            <a:spLocks noGrp="1"/>
          </p:cNvSpPr>
          <p:nvPr>
            <p:ph type="body" idx="1"/>
          </p:nvPr>
        </p:nvSpPr>
        <p:spPr>
          <a:xfrm>
            <a:off x="248200" y="150712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1976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27" name="Google Shape;327;p40"/>
          <p:cNvSpPr/>
          <p:nvPr/>
        </p:nvSpPr>
        <p:spPr>
          <a:xfrm>
            <a:off x="1565413" y="225000"/>
            <a:ext cx="6381613" cy="8659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Olympiques - 500 points</a:t>
            </a:r>
          </a:p>
        </p:txBody>
      </p:sp>
      <p:pic>
        <p:nvPicPr>
          <p:cNvPr id="328" name="Google Shape;328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A020B205-A076-4139-A9CC-51C6A83234DB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4939" y="0"/>
            <a:ext cx="399907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514350" y="4082650"/>
            <a:ext cx="806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accent5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40500" y="368125"/>
            <a:ext cx="6795433" cy="8285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fr-CA" i="0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Berlin Sans FB" panose="020E0602020502020306" pitchFamily="34" charset="0"/>
              </a:rPr>
              <a:t>MATÉRIEL</a:t>
            </a:r>
            <a:endParaRPr i="0" dirty="0">
              <a:ln w="9525" cap="flat" cmpd="sng">
                <a:solidFill>
                  <a:srgbClr val="20124D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1C4587"/>
              </a:solidFill>
              <a:latin typeface="Berlin Sans FB" panose="020E0602020502020306" pitchFamily="34" charset="0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6575" y="4237525"/>
            <a:ext cx="753250" cy="8285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240500" y="1681350"/>
            <a:ext cx="8139000" cy="87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b="1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Chronomètre </a:t>
            </a: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300" b="1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Mur </a:t>
            </a:r>
          </a:p>
          <a:p>
            <a:pPr marL="457200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300"/>
              <a:buFont typeface="Barlow"/>
              <a:buChar char="●"/>
            </a:pPr>
            <a:endParaRPr sz="1300" b="1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CA5FAE8-8A5A-493E-95D9-072D3A302C6E}"/>
              </a:ext>
            </a:extLst>
          </p:cNvPr>
          <p:cNvSpPr txBox="1"/>
          <p:nvPr/>
        </p:nvSpPr>
        <p:spPr>
          <a:xfrm>
            <a:off x="514350" y="2950080"/>
            <a:ext cx="75538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CA" i="1" dirty="0">
                <a:latin typeface="Barlow" panose="020B0604020202020204" charset="0"/>
              </a:rPr>
              <a:t>NOTE : Si vous ne connaissez pas certains exercices, il est possible de les retrouver sur internet.</a:t>
            </a:r>
          </a:p>
        </p:txBody>
      </p:sp>
    </p:spTree>
    <p:extLst>
      <p:ext uri="{BB962C8B-B14F-4D97-AF65-F5344CB8AC3E}">
        <p14:creationId xmlns:p14="http://schemas.microsoft.com/office/powerpoint/2010/main" val="3062787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1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Qui suis-je ?</a:t>
            </a: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Je suis une position qui est également un type de bateau.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Cette position s’effectue sur le dos.</a:t>
            </a:r>
            <a:endParaRPr sz="155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Exercices :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10 Levées de hanches en planche de côté (chaque côté)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10 Planche à squat (saut)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34" name="Google Shape;334;p41"/>
          <p:cNvSpPr/>
          <p:nvPr/>
        </p:nvSpPr>
        <p:spPr>
          <a:xfrm>
            <a:off x="223038" y="248625"/>
            <a:ext cx="8520581" cy="888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20124D"/>
                </a:solidFill>
                <a:latin typeface="Comic Sans MS"/>
              </a:rPr>
              <a:t>Natation artistique générale - 100 points</a:t>
            </a:r>
          </a:p>
        </p:txBody>
      </p:sp>
      <p:pic>
        <p:nvPicPr>
          <p:cNvPr id="336" name="Google Shape;336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3CAE7BF0-3472-466E-9730-E7EC088C568F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24D"/>
        </a:solidFill>
        <a:effectLst/>
      </p:bgPr>
    </p:bg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2"/>
          <p:cNvSpPr txBox="1">
            <a:spLocks noGrp="1"/>
          </p:cNvSpPr>
          <p:nvPr>
            <p:ph type="body" idx="1"/>
          </p:nvPr>
        </p:nvSpPr>
        <p:spPr>
          <a:xfrm>
            <a:off x="248200" y="150712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Le voilier</a:t>
            </a:r>
            <a:endParaRPr sz="3000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43" name="Google Shape;343;p42"/>
          <p:cNvSpPr/>
          <p:nvPr/>
        </p:nvSpPr>
        <p:spPr>
          <a:xfrm>
            <a:off x="223038" y="248625"/>
            <a:ext cx="8520581" cy="888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FF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omic Sans MS"/>
              </a:rPr>
              <a:t>Natation artistique générale - 100 points</a:t>
            </a:r>
          </a:p>
        </p:txBody>
      </p:sp>
      <p:pic>
        <p:nvPicPr>
          <p:cNvPr id="344" name="Google Shape;344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24FAACC8-FFE8-4A18-A019-97BEBB74DA23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3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Qui suis-je ?</a:t>
            </a: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Je suis une position qui est également un nom d’oiseau.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Cet oiseau est rose et se tient sur une patte.</a:t>
            </a:r>
            <a:endParaRPr sz="155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Exercices :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15 Abducteurs en planche de côté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10 Chandelles (à partir de jambe de ballet double)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50" name="Google Shape;350;p43"/>
          <p:cNvSpPr/>
          <p:nvPr/>
        </p:nvSpPr>
        <p:spPr>
          <a:xfrm>
            <a:off x="223038" y="248625"/>
            <a:ext cx="8592606" cy="888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20124D"/>
                </a:solidFill>
                <a:latin typeface="Comic Sans MS"/>
              </a:rPr>
              <a:t>Natation artistique générale - 200 points</a:t>
            </a:r>
          </a:p>
        </p:txBody>
      </p:sp>
      <p:pic>
        <p:nvPicPr>
          <p:cNvPr id="352" name="Google Shape;35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22613BDB-15FC-4335-9A62-7086DBD4CAB5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24D"/>
        </a:solidFill>
        <a:effectLst/>
      </p:bgPr>
    </p:bg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4"/>
          <p:cNvSpPr txBox="1">
            <a:spLocks noGrp="1"/>
          </p:cNvSpPr>
          <p:nvPr>
            <p:ph type="body" idx="1"/>
          </p:nvPr>
        </p:nvSpPr>
        <p:spPr>
          <a:xfrm>
            <a:off x="248200" y="150712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Le flamant</a:t>
            </a:r>
            <a:endParaRPr sz="3000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59" name="Google Shape;359;p44"/>
          <p:cNvSpPr/>
          <p:nvPr/>
        </p:nvSpPr>
        <p:spPr>
          <a:xfrm>
            <a:off x="223038" y="248625"/>
            <a:ext cx="8592606" cy="888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FF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omic Sans MS"/>
              </a:rPr>
              <a:t>Natation artistique générale - 200 points</a:t>
            </a:r>
          </a:p>
        </p:txBody>
      </p:sp>
      <p:pic>
        <p:nvPicPr>
          <p:cNvPr id="360" name="Google Shape;360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69750DFA-9E2D-4CB1-911F-D5FB70D9BCEB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5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Je suis une figure mais aussi un poisson.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C’est une figure pour les 11-12 ans.</a:t>
            </a:r>
            <a:endParaRPr sz="155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Exercices :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15 Changements de jambe de ballet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30 Talons aux fesses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6" name="Google Shape;366;p45"/>
          <p:cNvSpPr/>
          <p:nvPr/>
        </p:nvSpPr>
        <p:spPr>
          <a:xfrm>
            <a:off x="223038" y="248625"/>
            <a:ext cx="8592606" cy="888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20124D"/>
                </a:solidFill>
                <a:latin typeface="Comic Sans MS"/>
              </a:rPr>
              <a:t>Natation artistique générale - 300 points</a:t>
            </a:r>
          </a:p>
        </p:txBody>
      </p:sp>
      <p:pic>
        <p:nvPicPr>
          <p:cNvPr id="368" name="Google Shape;368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0818E76A-AD67-40A1-B4E8-28DE6C7E0519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24D"/>
        </a:solidFill>
        <a:effectLst/>
      </p:bgPr>
    </p:bg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6"/>
          <p:cNvSpPr txBox="1">
            <a:spLocks noGrp="1"/>
          </p:cNvSpPr>
          <p:nvPr>
            <p:ph type="body" idx="1"/>
          </p:nvPr>
        </p:nvSpPr>
        <p:spPr>
          <a:xfrm>
            <a:off x="248200" y="150712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Réponses possibles : </a:t>
            </a:r>
            <a:endParaRPr sz="3000" b="1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Espadon ou Barracuda</a:t>
            </a:r>
            <a:endParaRPr sz="3000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75" name="Google Shape;375;p46"/>
          <p:cNvSpPr/>
          <p:nvPr/>
        </p:nvSpPr>
        <p:spPr>
          <a:xfrm>
            <a:off x="223038" y="248625"/>
            <a:ext cx="8592606" cy="888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FF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omic Sans MS"/>
              </a:rPr>
              <a:t>Natation artistique générale - 300 points</a:t>
            </a:r>
          </a:p>
        </p:txBody>
      </p:sp>
      <p:pic>
        <p:nvPicPr>
          <p:cNvPr id="376" name="Google Shape;37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A2B66330-914A-4B4A-8EE9-5FA2D140675B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7"/>
          <p:cNvSpPr txBox="1">
            <a:spLocks noGrp="1"/>
          </p:cNvSpPr>
          <p:nvPr>
            <p:ph type="body" idx="1"/>
          </p:nvPr>
        </p:nvSpPr>
        <p:spPr>
          <a:xfrm>
            <a:off x="311700" y="153915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On m’utilise pour avancer dans l’eau mais également pour voler.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Cette technique s’effectue pour avancer pieds premiers sur le dos et cet objet est visible sur les hélicoptères et les avions, servant à faire voler ces appareils.</a:t>
            </a:r>
            <a:endParaRPr sz="155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Exercices :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50 Levées sur les orteils (mollets)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30 Secondes jambe de ballet pieds surélevés tenue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82" name="Google Shape;382;p47"/>
          <p:cNvSpPr/>
          <p:nvPr/>
        </p:nvSpPr>
        <p:spPr>
          <a:xfrm>
            <a:off x="223038" y="248625"/>
            <a:ext cx="8592606" cy="888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20124D"/>
                </a:solidFill>
                <a:latin typeface="Comic Sans MS"/>
              </a:rPr>
              <a:t>Natation artistique générale - 500 points</a:t>
            </a:r>
          </a:p>
        </p:txBody>
      </p:sp>
      <p:pic>
        <p:nvPicPr>
          <p:cNvPr id="384" name="Google Shape;384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03615224-71F4-4652-8349-5053F2A66C97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24D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8"/>
          <p:cNvSpPr txBox="1">
            <a:spLocks noGrp="1"/>
          </p:cNvSpPr>
          <p:nvPr>
            <p:ph type="body" idx="1"/>
          </p:nvPr>
        </p:nvSpPr>
        <p:spPr>
          <a:xfrm>
            <a:off x="248200" y="1507125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Hélice</a:t>
            </a:r>
            <a:endParaRPr sz="3000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1" name="Google Shape;391;p48"/>
          <p:cNvSpPr/>
          <p:nvPr/>
        </p:nvSpPr>
        <p:spPr>
          <a:xfrm>
            <a:off x="223038" y="248625"/>
            <a:ext cx="8592606" cy="888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FF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omic Sans MS"/>
              </a:rPr>
              <a:t>Natation artistique générale - 500 points</a:t>
            </a:r>
          </a:p>
        </p:txBody>
      </p:sp>
      <p:pic>
        <p:nvPicPr>
          <p:cNvPr id="392" name="Google Shape;392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010C57FB-3A29-4B00-B602-52AAC7F41F39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4939" y="0"/>
            <a:ext cx="3999071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6575" y="4237525"/>
            <a:ext cx="753250" cy="8285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/>
          <p:nvPr/>
        </p:nvSpPr>
        <p:spPr>
          <a:xfrm>
            <a:off x="172300" y="76249"/>
            <a:ext cx="6285650" cy="128106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i="0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Berlin Sans FB" panose="020E0602020502020306" pitchFamily="34" charset="0"/>
              </a:rPr>
              <a:t>ÉQUIPES</a:t>
            </a: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6575" y="4237525"/>
            <a:ext cx="753250" cy="8285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/>
          <p:nvPr/>
        </p:nvSpPr>
        <p:spPr>
          <a:xfrm>
            <a:off x="172300" y="2046675"/>
            <a:ext cx="3514800" cy="2829000"/>
          </a:xfrm>
          <a:prstGeom prst="rect">
            <a:avLst/>
          </a:prstGeom>
          <a:noFill/>
          <a:ln w="28575" cap="flat" cmpd="sng">
            <a:solidFill>
              <a:srgbClr val="0EBE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239800" y="1993325"/>
            <a:ext cx="3379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>
                <a:latin typeface="Barlow"/>
                <a:ea typeface="Barlow"/>
                <a:cs typeface="Barlow"/>
                <a:sym typeface="Barlow"/>
              </a:rPr>
              <a:t>NOMS : </a:t>
            </a: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4118025" y="2046675"/>
            <a:ext cx="3514800" cy="2829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CC41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4075150" y="1993325"/>
            <a:ext cx="3514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latin typeface="Barlow"/>
                <a:ea typeface="Barlow"/>
                <a:cs typeface="Barlow"/>
                <a:sym typeface="Barlow"/>
              </a:rPr>
              <a:t>NOMS : </a:t>
            </a: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447301" y="1532673"/>
            <a:ext cx="2738095" cy="5522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EBE2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EBE21"/>
                </a:solidFill>
                <a:latin typeface="Comic Sans MS"/>
              </a:rPr>
              <a:t>équipe vert</a:t>
            </a:r>
          </a:p>
        </p:txBody>
      </p:sp>
      <p:sp>
        <p:nvSpPr>
          <p:cNvPr id="82" name="Google Shape;82;p15"/>
          <p:cNvSpPr/>
          <p:nvPr/>
        </p:nvSpPr>
        <p:spPr>
          <a:xfrm>
            <a:off x="4416726" y="1532673"/>
            <a:ext cx="3071608" cy="5522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 err="1">
                <a:ln w="9525" cap="flat" cmpd="sng">
                  <a:solidFill>
                    <a:srgbClr val="CC4125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CC4125"/>
                </a:solidFill>
                <a:latin typeface="Comic Sans MS"/>
              </a:rPr>
              <a:t>équipe</a:t>
            </a:r>
            <a:r>
              <a:rPr b="0" i="0" dirty="0">
                <a:ln w="9525" cap="flat" cmpd="sng">
                  <a:solidFill>
                    <a:srgbClr val="CC4125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CC4125"/>
                </a:solidFill>
                <a:latin typeface="Comic Sans MS"/>
              </a:rPr>
              <a:t> rouge</a:t>
            </a: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6575" y="4237525"/>
            <a:ext cx="753250" cy="82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6">
            <a:hlinkClick r:id="rId4" action="ppaction://hlinksldjump"/>
          </p:cNvPr>
          <p:cNvSpPr txBox="1"/>
          <p:nvPr/>
        </p:nvSpPr>
        <p:spPr>
          <a:xfrm>
            <a:off x="242125" y="2097813"/>
            <a:ext cx="1916100" cy="616200"/>
          </a:xfrm>
          <a:prstGeom prst="rect">
            <a:avLst/>
          </a:prstGeom>
          <a:solidFill>
            <a:srgbClr val="3F9FC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100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0" name="Google Shape;90;p16">
            <a:hlinkClick r:id="rId5" action="ppaction://hlinksldjump"/>
          </p:cNvPr>
          <p:cNvSpPr txBox="1"/>
          <p:nvPr/>
        </p:nvSpPr>
        <p:spPr>
          <a:xfrm>
            <a:off x="242125" y="2836263"/>
            <a:ext cx="1916100" cy="616200"/>
          </a:xfrm>
          <a:prstGeom prst="rect">
            <a:avLst/>
          </a:prstGeom>
          <a:solidFill>
            <a:srgbClr val="3F9FC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200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1" name="Google Shape;91;p16">
            <a:hlinkClick r:id="rId6" action="ppaction://hlinksldjump"/>
          </p:cNvPr>
          <p:cNvSpPr txBox="1"/>
          <p:nvPr/>
        </p:nvSpPr>
        <p:spPr>
          <a:xfrm>
            <a:off x="242125" y="3574713"/>
            <a:ext cx="1916100" cy="616200"/>
          </a:xfrm>
          <a:prstGeom prst="rect">
            <a:avLst/>
          </a:prstGeom>
          <a:solidFill>
            <a:srgbClr val="3F9FC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300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2" name="Google Shape;92;p16">
            <a:hlinkClick r:id="rId7" action="ppaction://hlinksldjump"/>
          </p:cNvPr>
          <p:cNvSpPr txBox="1"/>
          <p:nvPr/>
        </p:nvSpPr>
        <p:spPr>
          <a:xfrm>
            <a:off x="242125" y="4313163"/>
            <a:ext cx="1916100" cy="616200"/>
          </a:xfrm>
          <a:prstGeom prst="rect">
            <a:avLst/>
          </a:prstGeom>
          <a:solidFill>
            <a:srgbClr val="3F9FC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500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3" name="Google Shape;93;p16">
            <a:hlinkClick r:id="rId8" action="ppaction://hlinksldjump"/>
          </p:cNvPr>
          <p:cNvSpPr txBox="1"/>
          <p:nvPr/>
        </p:nvSpPr>
        <p:spPr>
          <a:xfrm>
            <a:off x="2485000" y="2097813"/>
            <a:ext cx="1916100" cy="6162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100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4" name="Google Shape;94;p16">
            <a:hlinkClick r:id="rId9" action="ppaction://hlinksldjump"/>
          </p:cNvPr>
          <p:cNvSpPr txBox="1"/>
          <p:nvPr/>
        </p:nvSpPr>
        <p:spPr>
          <a:xfrm>
            <a:off x="2485000" y="2836263"/>
            <a:ext cx="1916100" cy="6162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200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5" name="Google Shape;95;p16">
            <a:hlinkClick r:id="rId10" action="ppaction://hlinksldjump"/>
          </p:cNvPr>
          <p:cNvSpPr txBox="1"/>
          <p:nvPr/>
        </p:nvSpPr>
        <p:spPr>
          <a:xfrm>
            <a:off x="2485000" y="3574713"/>
            <a:ext cx="1916100" cy="6162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300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6" name="Google Shape;96;p16">
            <a:hlinkClick r:id="rId11" action="ppaction://hlinksldjump"/>
          </p:cNvPr>
          <p:cNvSpPr txBox="1"/>
          <p:nvPr/>
        </p:nvSpPr>
        <p:spPr>
          <a:xfrm>
            <a:off x="2485000" y="4313163"/>
            <a:ext cx="1916100" cy="6162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500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7" name="Google Shape;97;p16">
            <a:hlinkClick r:id="rId12" action="ppaction://hlinksldjump"/>
          </p:cNvPr>
          <p:cNvSpPr txBox="1"/>
          <p:nvPr/>
        </p:nvSpPr>
        <p:spPr>
          <a:xfrm>
            <a:off x="4727875" y="2097813"/>
            <a:ext cx="1916100" cy="616200"/>
          </a:xfrm>
          <a:prstGeom prst="rect">
            <a:avLst/>
          </a:prstGeom>
          <a:solidFill>
            <a:srgbClr val="3C78D8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100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8" name="Google Shape;98;p16">
            <a:hlinkClick r:id="rId13" action="ppaction://hlinksldjump"/>
          </p:cNvPr>
          <p:cNvSpPr txBox="1"/>
          <p:nvPr/>
        </p:nvSpPr>
        <p:spPr>
          <a:xfrm>
            <a:off x="4727875" y="2836263"/>
            <a:ext cx="1916100" cy="616200"/>
          </a:xfrm>
          <a:prstGeom prst="rect">
            <a:avLst/>
          </a:prstGeom>
          <a:solidFill>
            <a:srgbClr val="3C78D8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200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99" name="Google Shape;99;p16">
            <a:hlinkClick r:id="rId14" action="ppaction://hlinksldjump"/>
          </p:cNvPr>
          <p:cNvSpPr txBox="1"/>
          <p:nvPr/>
        </p:nvSpPr>
        <p:spPr>
          <a:xfrm>
            <a:off x="4727875" y="3574713"/>
            <a:ext cx="1916100" cy="616200"/>
          </a:xfrm>
          <a:prstGeom prst="rect">
            <a:avLst/>
          </a:prstGeom>
          <a:solidFill>
            <a:srgbClr val="3C78D8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300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00" name="Google Shape;100;p16">
            <a:hlinkClick r:id="rId15" action="ppaction://hlinksldjump"/>
          </p:cNvPr>
          <p:cNvSpPr txBox="1"/>
          <p:nvPr/>
        </p:nvSpPr>
        <p:spPr>
          <a:xfrm>
            <a:off x="4727875" y="4313163"/>
            <a:ext cx="1916100" cy="616200"/>
          </a:xfrm>
          <a:prstGeom prst="rect">
            <a:avLst/>
          </a:prstGeom>
          <a:solidFill>
            <a:srgbClr val="3C78D8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500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01" name="Google Shape;101;p16">
            <a:hlinkClick r:id="rId16" action="ppaction://hlinksldjump"/>
          </p:cNvPr>
          <p:cNvSpPr txBox="1"/>
          <p:nvPr/>
        </p:nvSpPr>
        <p:spPr>
          <a:xfrm>
            <a:off x="6985775" y="2097813"/>
            <a:ext cx="1916100" cy="616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100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02" name="Google Shape;102;p16">
            <a:hlinkClick r:id="rId17" action="ppaction://hlinksldjump"/>
          </p:cNvPr>
          <p:cNvSpPr txBox="1"/>
          <p:nvPr/>
        </p:nvSpPr>
        <p:spPr>
          <a:xfrm>
            <a:off x="6985775" y="2836263"/>
            <a:ext cx="1916100" cy="616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200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03" name="Google Shape;103;p16">
            <a:hlinkClick r:id="rId18" action="ppaction://hlinksldjump"/>
          </p:cNvPr>
          <p:cNvSpPr txBox="1"/>
          <p:nvPr/>
        </p:nvSpPr>
        <p:spPr>
          <a:xfrm>
            <a:off x="6985775" y="3574713"/>
            <a:ext cx="1916100" cy="616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300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04" name="Google Shape;104;p16"/>
          <p:cNvSpPr/>
          <p:nvPr/>
        </p:nvSpPr>
        <p:spPr>
          <a:xfrm>
            <a:off x="2349053" y="181850"/>
            <a:ext cx="4360686" cy="12795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Berlin Sans FB" panose="020E0602020502020306" pitchFamily="34" charset="0"/>
              </a:rPr>
              <a:t>Q &amp; R</a:t>
            </a:r>
          </a:p>
        </p:txBody>
      </p:sp>
      <p:sp>
        <p:nvSpPr>
          <p:cNvPr id="105" name="Google Shape;105;p16">
            <a:hlinkClick r:id="rId19" action="ppaction://hlinksldjump"/>
          </p:cNvPr>
          <p:cNvSpPr txBox="1"/>
          <p:nvPr/>
        </p:nvSpPr>
        <p:spPr>
          <a:xfrm>
            <a:off x="6985775" y="4313163"/>
            <a:ext cx="1916100" cy="616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600" b="1">
                <a:solidFill>
                  <a:srgbClr val="FFFFFF"/>
                </a:solidFill>
              </a:rPr>
              <a:t>500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6975588" y="495325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6975588" y="495325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6975588" y="514250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6975588" y="514238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6975588" y="495313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6975588" y="514250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6975588" y="514250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6975588" y="495325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6975588" y="495300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6975588" y="514250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6975588" y="514250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6975588" y="531750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6995963" y="513525"/>
            <a:ext cx="1916100" cy="6162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19" name="Google Shape;119;p16"/>
          <p:cNvSpPr/>
          <p:nvPr/>
        </p:nvSpPr>
        <p:spPr>
          <a:xfrm>
            <a:off x="307950" y="1698150"/>
            <a:ext cx="1850277" cy="43770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F9FC3"/>
                </a:solidFill>
                <a:latin typeface="Comic Sans MS"/>
              </a:rPr>
              <a:t>Natation </a:t>
            </a:r>
            <a:r>
              <a:rPr b="0" i="0" dirty="0" err="1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F9FC3"/>
                </a:solidFill>
                <a:latin typeface="Comic Sans MS"/>
              </a:rPr>
              <a:t>Artistique</a:t>
            </a:r>
            <a:endParaRPr b="0" i="0" dirty="0">
              <a:ln w="9525" cap="flat" cmpd="sng">
                <a:solidFill>
                  <a:srgbClr val="1C4587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3F9FC3"/>
              </a:solidFill>
              <a:latin typeface="Comic Sans MS"/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2960370" y="1702725"/>
            <a:ext cx="918116" cy="38107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D9EEB"/>
                </a:solidFill>
                <a:latin typeface="Comic Sans MS"/>
              </a:rPr>
              <a:t>Sports</a:t>
            </a:r>
          </a:p>
        </p:txBody>
      </p:sp>
      <p:sp>
        <p:nvSpPr>
          <p:cNvPr id="121" name="Google Shape;121;p16"/>
          <p:cNvSpPr/>
          <p:nvPr/>
        </p:nvSpPr>
        <p:spPr>
          <a:xfrm>
            <a:off x="4925707" y="1713313"/>
            <a:ext cx="1535449" cy="40737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C78D8"/>
                </a:solidFill>
                <a:latin typeface="Comic Sans MS"/>
              </a:rPr>
              <a:t>Olympiques</a:t>
            </a:r>
          </a:p>
        </p:txBody>
      </p:sp>
      <p:sp>
        <p:nvSpPr>
          <p:cNvPr id="122" name="Google Shape;122;p16"/>
          <p:cNvSpPr/>
          <p:nvPr/>
        </p:nvSpPr>
        <p:spPr>
          <a:xfrm>
            <a:off x="6794949" y="1452243"/>
            <a:ext cx="2041101" cy="2683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omic Sans MS"/>
              </a:rPr>
              <a:t>Natation </a:t>
            </a:r>
            <a:r>
              <a:rPr b="0" i="0" dirty="0" err="1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omic Sans MS"/>
              </a:rPr>
              <a:t>Artistique</a:t>
            </a:r>
            <a:endParaRPr b="0" i="0" dirty="0">
              <a:ln w="9525" cap="flat" cmpd="sng">
                <a:solidFill>
                  <a:srgbClr val="20124D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194675" y="513525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194675" y="513525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194675" y="513525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194675" y="513525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194675" y="513525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194675" y="513513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194675" y="513513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194675" y="513525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94675" y="513525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194675" y="513513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194675" y="513525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194675" y="513525"/>
            <a:ext cx="1916100" cy="616200"/>
          </a:xfrm>
          <a:prstGeom prst="rect">
            <a:avLst/>
          </a:prstGeom>
          <a:solidFill>
            <a:srgbClr val="0EBE2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FFFFFF"/>
              </a:solidFill>
            </a:endParaRPr>
          </a:p>
        </p:txBody>
      </p:sp>
      <p:sp>
        <p:nvSpPr>
          <p:cNvPr id="135" name="Google Shape;135;p16"/>
          <p:cNvSpPr/>
          <p:nvPr/>
        </p:nvSpPr>
        <p:spPr>
          <a:xfrm>
            <a:off x="7757354" y="1763644"/>
            <a:ext cx="1078696" cy="28376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 err="1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omic Sans MS"/>
              </a:rPr>
              <a:t>générale</a:t>
            </a:r>
            <a:endParaRPr b="0" i="0" dirty="0">
              <a:ln w="9525" cap="flat" cmpd="sng">
                <a:solidFill>
                  <a:srgbClr val="20124D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36" name="Google Shape;136;p16"/>
          <p:cNvSpPr/>
          <p:nvPr/>
        </p:nvSpPr>
        <p:spPr>
          <a:xfrm>
            <a:off x="242125" y="1297900"/>
            <a:ext cx="1595144" cy="3330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 err="1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F9FC3"/>
                </a:solidFill>
                <a:latin typeface="Comic Sans MS"/>
              </a:rPr>
              <a:t>Connais-tu</a:t>
            </a:r>
            <a:r>
              <a:rPr b="0" i="0" dirty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F9FC3"/>
                </a:solidFill>
                <a:latin typeface="Comic Sans MS"/>
              </a:rPr>
              <a:t> 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>
            <a:spLocks noGrp="1"/>
          </p:cNvSpPr>
          <p:nvPr>
            <p:ph type="body" idx="1"/>
          </p:nvPr>
        </p:nvSpPr>
        <p:spPr>
          <a:xfrm>
            <a:off x="311700" y="1253400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Qui suis-je ? Je suis la soliste du Canada dans les compétitions internationales. 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Indice (2e tour) : Je nage également le duo et je suis québécoise.</a:t>
            </a:r>
            <a:endParaRPr sz="155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Exercices : 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10 Push-ups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</a:t>
            </a:r>
            <a:r>
              <a:rPr lang="fr-CA" sz="2400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Climbers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 croisés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3" name="Google Shape;143;p17"/>
          <p:cNvSpPr/>
          <p:nvPr/>
        </p:nvSpPr>
        <p:spPr>
          <a:xfrm>
            <a:off x="787049" y="126725"/>
            <a:ext cx="7692090" cy="12478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F9FC3"/>
                </a:solidFill>
                <a:latin typeface="Comic Sans MS"/>
              </a:rPr>
              <a:t>Connais-tu ta natation artistique - 100 points</a:t>
            </a:r>
          </a:p>
        </p:txBody>
      </p:sp>
      <p:pic>
        <p:nvPicPr>
          <p:cNvPr id="144" name="Google Shape;14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hlinkClick r:id="rId4" action="ppaction://hlinksldjump"/>
            <a:extLst>
              <a:ext uri="{FF2B5EF4-FFF2-40B4-BE49-F238E27FC236}">
                <a16:creationId xmlns:a16="http://schemas.microsoft.com/office/drawing/2014/main" id="{151E335E-6F59-487C-9067-34A0545EE432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9FC3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"/>
          <p:cNvSpPr txBox="1">
            <a:spLocks noGrp="1"/>
          </p:cNvSpPr>
          <p:nvPr>
            <p:ph type="body" idx="1"/>
          </p:nvPr>
        </p:nvSpPr>
        <p:spPr>
          <a:xfrm>
            <a:off x="311700" y="1442800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Jacqueline Simoneau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1" name="Google Shape;151;p18"/>
          <p:cNvSpPr/>
          <p:nvPr/>
        </p:nvSpPr>
        <p:spPr>
          <a:xfrm>
            <a:off x="787049" y="126725"/>
            <a:ext cx="7692090" cy="12478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Connais-tu ta natation artistique - 100 points</a:t>
            </a:r>
          </a:p>
        </p:txBody>
      </p:sp>
      <p:pic>
        <p:nvPicPr>
          <p:cNvPr id="152" name="Google Shape;15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CB98F6A0-75B4-4CCC-BD0F-5C66BD32C07D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311700" y="1239113"/>
            <a:ext cx="8520600" cy="30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Question : </a:t>
            </a: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Quel pays est dominant au niveau des résultats sur la scène mondiale ?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7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</a:t>
            </a:r>
            <a:r>
              <a:rPr lang="fr-CA" sz="155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ndice (2e tour) : C’est également le plus grand pays du Monde. </a:t>
            </a:r>
            <a:endParaRPr sz="155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Exercices </a:t>
            </a:r>
            <a:r>
              <a:rPr lang="fr-CA" sz="24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: </a:t>
            </a:r>
            <a:endParaRPr sz="24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Squats 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rlow"/>
              <a:buChar char="●"/>
            </a:pPr>
            <a:r>
              <a:rPr lang="fr-CA" sz="24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20 Levées de hanches (bridge)</a:t>
            </a:r>
            <a:endParaRPr sz="24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9" name="Google Shape;159;p19"/>
          <p:cNvSpPr/>
          <p:nvPr/>
        </p:nvSpPr>
        <p:spPr>
          <a:xfrm>
            <a:off x="787049" y="126725"/>
            <a:ext cx="7751115" cy="12454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F9FC3"/>
                </a:solidFill>
                <a:latin typeface="Comic Sans MS"/>
              </a:rPr>
              <a:t>Connais-tu ta natation artistique - 200 points</a:t>
            </a:r>
          </a:p>
        </p:txBody>
      </p:sp>
      <p:pic>
        <p:nvPicPr>
          <p:cNvPr id="160" name="Google Shape;16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hlinkClick r:id="rId4" action="ppaction://hlinksldjump"/>
            <a:extLst>
              <a:ext uri="{FF2B5EF4-FFF2-40B4-BE49-F238E27FC236}">
                <a16:creationId xmlns:a16="http://schemas.microsoft.com/office/drawing/2014/main" id="{E1ED652F-DD2F-4B57-BB03-A36F10791B85}"/>
              </a:ext>
            </a:extLst>
          </p:cNvPr>
          <p:cNvSpPr txBox="1"/>
          <p:nvPr/>
        </p:nvSpPr>
        <p:spPr>
          <a:xfrm>
            <a:off x="111675" y="4613515"/>
            <a:ext cx="178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Réponse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9FC3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>
            <a:spLocks noGrp="1"/>
          </p:cNvSpPr>
          <p:nvPr>
            <p:ph type="body" idx="1"/>
          </p:nvPr>
        </p:nvSpPr>
        <p:spPr>
          <a:xfrm>
            <a:off x="205563" y="1346400"/>
            <a:ext cx="8520600" cy="24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Réponse : </a:t>
            </a:r>
            <a:endParaRPr sz="3000" b="1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La Russie</a:t>
            </a:r>
            <a:endParaRPr sz="3000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67" name="Google Shape;167;p20"/>
          <p:cNvSpPr/>
          <p:nvPr/>
        </p:nvSpPr>
        <p:spPr>
          <a:xfrm>
            <a:off x="787049" y="126725"/>
            <a:ext cx="7751115" cy="12454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1C458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1C4587"/>
                </a:solidFill>
                <a:latin typeface="Comic Sans MS"/>
              </a:rPr>
              <a:t>Connais-tu ta natation artistique - 200 points</a:t>
            </a:r>
          </a:p>
        </p:txBody>
      </p:sp>
      <p:pic>
        <p:nvPicPr>
          <p:cNvPr id="168" name="Google Shape;16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21" y="4875125"/>
            <a:ext cx="243979" cy="2683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50;p18">
            <a:hlinkClick r:id="rId4" action="ppaction://hlinksldjump"/>
            <a:extLst>
              <a:ext uri="{FF2B5EF4-FFF2-40B4-BE49-F238E27FC236}">
                <a16:creationId xmlns:a16="http://schemas.microsoft.com/office/drawing/2014/main" id="{9411A97F-7C95-4E37-878B-1EF8AF463BC2}"/>
              </a:ext>
            </a:extLst>
          </p:cNvPr>
          <p:cNvSpPr/>
          <p:nvPr/>
        </p:nvSpPr>
        <p:spPr>
          <a:xfrm>
            <a:off x="258412" y="4530292"/>
            <a:ext cx="3029169" cy="4790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61DD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61DDEB"/>
                </a:solidFill>
                <a:latin typeface="Bradley Hand ITC" panose="03070402050302030203" pitchFamily="66" charset="0"/>
              </a:rPr>
              <a:t>Retour au jeu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DA9D08B870A345AFFADCFC2B16D7AC" ma:contentTypeVersion="12" ma:contentTypeDescription="Crée un document." ma:contentTypeScope="" ma:versionID="816b30fb4a6c054f9578d78a27dab887">
  <xsd:schema xmlns:xsd="http://www.w3.org/2001/XMLSchema" xmlns:xs="http://www.w3.org/2001/XMLSchema" xmlns:p="http://schemas.microsoft.com/office/2006/metadata/properties" xmlns:ns2="e04cf104-63f9-43f3-8221-f129fff97bf0" xmlns:ns3="b29a9714-6923-44fb-89ba-754cdb294e02" targetNamespace="http://schemas.microsoft.com/office/2006/metadata/properties" ma:root="true" ma:fieldsID="43b295d1e9cb45111ae9a4364e8f3357" ns2:_="" ns3:_="">
    <xsd:import namespace="e04cf104-63f9-43f3-8221-f129fff97bf0"/>
    <xsd:import namespace="b29a9714-6923-44fb-89ba-754cdb294e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cf104-63f9-43f3-8221-f129fff97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a9714-6923-44fb-89ba-754cdb294e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941148-D35D-4C13-B294-C96C73A908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929152-45F0-4016-937C-F7ED0F81A8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B8B736-F064-4971-A10C-6EB905072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4cf104-63f9-43f3-8221-f129fff97bf0"/>
    <ds:schemaRef ds:uri="b29a9714-6923-44fb-89ba-754cdb294e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1279</Words>
  <Application>Microsoft Office PowerPoint</Application>
  <PresentationFormat>Affichage à l'écran (16:9)</PresentationFormat>
  <Paragraphs>256</Paragraphs>
  <Slides>37</Slides>
  <Notes>37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3" baseType="lpstr">
      <vt:lpstr>Arial</vt:lpstr>
      <vt:lpstr>Comic Sans MS</vt:lpstr>
      <vt:lpstr>Berlin Sans FB</vt:lpstr>
      <vt:lpstr>Barlow</vt:lpstr>
      <vt:lpstr>Bradley Hand ITC</vt:lpstr>
      <vt:lpstr>Simple Light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Genevieve Quesnel</cp:lastModifiedBy>
  <cp:revision>1</cp:revision>
  <dcterms:modified xsi:type="dcterms:W3CDTF">2021-02-11T15:06:31Z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0x010100F2DA9D08B870A345AFFADCFC2B16D7AC</vt:lpwstr>
  </property>
</Properties>
</file>