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7"/>
  </p:notesMasterIdLst>
  <p:sldIdLst>
    <p:sldId id="256" r:id="rId2"/>
    <p:sldId id="260" r:id="rId3"/>
    <p:sldId id="261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  <a:srgbClr val="F1E545"/>
    <a:srgbClr val="FCBAE3"/>
    <a:srgbClr val="EFD5C7"/>
    <a:srgbClr val="F69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8E5BF9-F5DA-44A6-86E3-3414AA35809B}" v="101" dt="2021-02-09T15:44:30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vieve Quesnel" userId="26501f94-ea17-410c-b51f-34d2a111badc" providerId="ADAL" clId="{0E8E5BF9-F5DA-44A6-86E3-3414AA35809B}"/>
    <pc:docChg chg="undo redo custSel addSld delSld modSld">
      <pc:chgData name="Genevieve Quesnel" userId="26501f94-ea17-410c-b51f-34d2a111badc" providerId="ADAL" clId="{0E8E5BF9-F5DA-44A6-86E3-3414AA35809B}" dt="2021-02-09T15:50:43.740" v="2155" actId="20577"/>
      <pc:docMkLst>
        <pc:docMk/>
      </pc:docMkLst>
      <pc:sldChg chg="addSp delSp modSp mod addAnim delAnim setClrOvrMap">
        <pc:chgData name="Genevieve Quesnel" userId="26501f94-ea17-410c-b51f-34d2a111badc" providerId="ADAL" clId="{0E8E5BF9-F5DA-44A6-86E3-3414AA35809B}" dt="2021-02-09T15:45:01.595" v="2010" actId="1076"/>
        <pc:sldMkLst>
          <pc:docMk/>
          <pc:sldMk cId="1716592355" sldId="256"/>
        </pc:sldMkLst>
        <pc:spChg chg="mod ord">
          <ac:chgData name="Genevieve Quesnel" userId="26501f94-ea17-410c-b51f-34d2a111badc" providerId="ADAL" clId="{0E8E5BF9-F5DA-44A6-86E3-3414AA35809B}" dt="2021-02-08T16:53:19.944" v="1347" actId="20577"/>
          <ac:spMkLst>
            <pc:docMk/>
            <pc:sldMk cId="1716592355" sldId="256"/>
            <ac:spMk id="2" creationId="{85FECDA2-534C-4934-91F3-7F84F7224722}"/>
          </ac:spMkLst>
        </pc:spChg>
        <pc:spChg chg="mod">
          <ac:chgData name="Genevieve Quesnel" userId="26501f94-ea17-410c-b51f-34d2a111badc" providerId="ADAL" clId="{0E8E5BF9-F5DA-44A6-86E3-3414AA35809B}" dt="2021-02-08T16:16:32.586" v="87" actId="692"/>
          <ac:spMkLst>
            <pc:docMk/>
            <pc:sldMk cId="1716592355" sldId="256"/>
            <ac:spMk id="3" creationId="{40B443A4-0996-4940-978C-0DE041F65F34}"/>
          </ac:spMkLst>
        </pc:spChg>
        <pc:spChg chg="add del">
          <ac:chgData name="Genevieve Quesnel" userId="26501f94-ea17-410c-b51f-34d2a111badc" providerId="ADAL" clId="{0E8E5BF9-F5DA-44A6-86E3-3414AA35809B}" dt="2021-02-08T16:09:10.753" v="16" actId="26606"/>
          <ac:spMkLst>
            <pc:docMk/>
            <pc:sldMk cId="1716592355" sldId="256"/>
            <ac:spMk id="16" creationId="{6482F060-A4AF-4E0B-B364-7C6BA4AE9C03}"/>
          </ac:spMkLst>
        </pc:spChg>
        <pc:spChg chg="add del">
          <ac:chgData name="Genevieve Quesnel" userId="26501f94-ea17-410c-b51f-34d2a111badc" providerId="ADAL" clId="{0E8E5BF9-F5DA-44A6-86E3-3414AA35809B}" dt="2021-02-08T16:09:10.753" v="15" actId="26606"/>
          <ac:spMkLst>
            <pc:docMk/>
            <pc:sldMk cId="1716592355" sldId="256"/>
            <ac:spMk id="20" creationId="{44A37DD3-1B84-4776-94E1-C0AAA5C0F629}"/>
          </ac:spMkLst>
        </pc:spChg>
        <pc:spChg chg="add del">
          <ac:chgData name="Genevieve Quesnel" userId="26501f94-ea17-410c-b51f-34d2a111badc" providerId="ADAL" clId="{0E8E5BF9-F5DA-44A6-86E3-3414AA35809B}" dt="2021-02-08T16:09:10.753" v="15" actId="26606"/>
          <ac:spMkLst>
            <pc:docMk/>
            <pc:sldMk cId="1716592355" sldId="256"/>
            <ac:spMk id="21" creationId="{0B4FB531-34DA-4777-9BD5-5B885DC38198}"/>
          </ac:spMkLst>
        </pc:spChg>
        <pc:spChg chg="add del">
          <ac:chgData name="Genevieve Quesnel" userId="26501f94-ea17-410c-b51f-34d2a111badc" providerId="ADAL" clId="{0E8E5BF9-F5DA-44A6-86E3-3414AA35809B}" dt="2021-02-08T16:08:48.348" v="13" actId="26606"/>
          <ac:spMkLst>
            <pc:docMk/>
            <pc:sldMk cId="1716592355" sldId="256"/>
            <ac:spMk id="23" creationId="{A9286AD2-18A9-4868-A4E3-7A2097A20810}"/>
          </ac:spMkLst>
        </pc:spChg>
        <pc:spChg chg="add">
          <ac:chgData name="Genevieve Quesnel" userId="26501f94-ea17-410c-b51f-34d2a111badc" providerId="ADAL" clId="{0E8E5BF9-F5DA-44A6-86E3-3414AA35809B}" dt="2021-02-08T16:09:10.753" v="16" actId="26606"/>
          <ac:spMkLst>
            <pc:docMk/>
            <pc:sldMk cId="1716592355" sldId="256"/>
            <ac:spMk id="29" creationId="{548B4202-DCD5-4F8C-B481-743A989A9DFF}"/>
          </ac:spMkLst>
        </pc:spChg>
        <pc:spChg chg="add">
          <ac:chgData name="Genevieve Quesnel" userId="26501f94-ea17-410c-b51f-34d2a111badc" providerId="ADAL" clId="{0E8E5BF9-F5DA-44A6-86E3-3414AA35809B}" dt="2021-02-08T16:09:10.753" v="16" actId="26606"/>
          <ac:spMkLst>
            <pc:docMk/>
            <pc:sldMk cId="1716592355" sldId="256"/>
            <ac:spMk id="31" creationId="{8EE702CF-91CE-4661-ACBF-3C8160D1B433}"/>
          </ac:spMkLst>
        </pc:spChg>
        <pc:picChg chg="add del mod">
          <ac:chgData name="Genevieve Quesnel" userId="26501f94-ea17-410c-b51f-34d2a111badc" providerId="ADAL" clId="{0E8E5BF9-F5DA-44A6-86E3-3414AA35809B}" dt="2021-02-08T16:07:54.639" v="4" actId="478"/>
          <ac:picMkLst>
            <pc:docMk/>
            <pc:sldMk cId="1716592355" sldId="256"/>
            <ac:picMk id="5" creationId="{F4B0C457-2F56-4CCC-9091-ACAC25D93B33}"/>
          </ac:picMkLst>
        </pc:picChg>
        <pc:picChg chg="mod ord">
          <ac:chgData name="Genevieve Quesnel" userId="26501f94-ea17-410c-b51f-34d2a111badc" providerId="ADAL" clId="{0E8E5BF9-F5DA-44A6-86E3-3414AA35809B}" dt="2021-02-08T16:10:17.986" v="34" actId="14100"/>
          <ac:picMkLst>
            <pc:docMk/>
            <pc:sldMk cId="1716592355" sldId="256"/>
            <ac:picMk id="6" creationId="{BD93D95F-67B4-4DFF-90C0-95B12C8A546C}"/>
          </ac:picMkLst>
        </pc:picChg>
        <pc:picChg chg="add mod">
          <ac:chgData name="Genevieve Quesnel" userId="26501f94-ea17-410c-b51f-34d2a111badc" providerId="ADAL" clId="{0E8E5BF9-F5DA-44A6-86E3-3414AA35809B}" dt="2021-02-08T16:10:21.237" v="35" actId="1076"/>
          <ac:picMkLst>
            <pc:docMk/>
            <pc:sldMk cId="1716592355" sldId="256"/>
            <ac:picMk id="8" creationId="{65D6738F-A92D-4C56-8CE0-BA80B950BB0D}"/>
          </ac:picMkLst>
        </pc:picChg>
        <pc:picChg chg="add mod">
          <ac:chgData name="Genevieve Quesnel" userId="26501f94-ea17-410c-b51f-34d2a111badc" providerId="ADAL" clId="{0E8E5BF9-F5DA-44A6-86E3-3414AA35809B}" dt="2021-02-09T15:45:01.595" v="2010" actId="1076"/>
          <ac:picMkLst>
            <pc:docMk/>
            <pc:sldMk cId="1716592355" sldId="256"/>
            <ac:picMk id="9" creationId="{47030A1E-0B28-48D5-A92B-C0DF113B44B3}"/>
          </ac:picMkLst>
        </pc:picChg>
        <pc:picChg chg="add del mod">
          <ac:chgData name="Genevieve Quesnel" userId="26501f94-ea17-410c-b51f-34d2a111badc" providerId="ADAL" clId="{0E8E5BF9-F5DA-44A6-86E3-3414AA35809B}" dt="2021-02-08T17:15:12.128" v="1830" actId="478"/>
          <ac:picMkLst>
            <pc:docMk/>
            <pc:sldMk cId="1716592355" sldId="256"/>
            <ac:picMk id="19" creationId="{FCA071DD-0EBF-4338-861A-2C8E03A5842C}"/>
          </ac:picMkLst>
        </pc:picChg>
        <pc:cxnChg chg="add del">
          <ac:chgData name="Genevieve Quesnel" userId="26501f94-ea17-410c-b51f-34d2a111badc" providerId="ADAL" clId="{0E8E5BF9-F5DA-44A6-86E3-3414AA35809B}" dt="2021-02-08T16:09:10.753" v="16" actId="26606"/>
          <ac:cxnSpMkLst>
            <pc:docMk/>
            <pc:sldMk cId="1716592355" sldId="256"/>
            <ac:cxnSpMk id="18" creationId="{B9EB6DAA-2F0C-43D5-A577-15D5D2C4E3F5}"/>
          </ac:cxnSpMkLst>
        </pc:cxnChg>
        <pc:cxnChg chg="add del">
          <ac:chgData name="Genevieve Quesnel" userId="26501f94-ea17-410c-b51f-34d2a111badc" providerId="ADAL" clId="{0E8E5BF9-F5DA-44A6-86E3-3414AA35809B}" dt="2021-02-08T16:08:48.348" v="13" actId="26606"/>
          <ac:cxnSpMkLst>
            <pc:docMk/>
            <pc:sldMk cId="1716592355" sldId="256"/>
            <ac:cxnSpMk id="25" creationId="{E7A7CD63-7EC3-44F3-95D0-595C4019FF24}"/>
          </ac:cxnSpMkLst>
        </pc:cxnChg>
        <pc:cxnChg chg="add del">
          <ac:chgData name="Genevieve Quesnel" userId="26501f94-ea17-410c-b51f-34d2a111badc" providerId="ADAL" clId="{0E8E5BF9-F5DA-44A6-86E3-3414AA35809B}" dt="2021-02-08T16:09:10.753" v="15" actId="26606"/>
          <ac:cxnSpMkLst>
            <pc:docMk/>
            <pc:sldMk cId="1716592355" sldId="256"/>
            <ac:cxnSpMk id="27" creationId="{D5B557D3-D7B4-404B-84A1-9BD182BE5B06}"/>
          </ac:cxnSpMkLst>
        </pc:cxnChg>
        <pc:cxnChg chg="add">
          <ac:chgData name="Genevieve Quesnel" userId="26501f94-ea17-410c-b51f-34d2a111badc" providerId="ADAL" clId="{0E8E5BF9-F5DA-44A6-86E3-3414AA35809B}" dt="2021-02-08T16:09:10.753" v="16" actId="26606"/>
          <ac:cxnSpMkLst>
            <pc:docMk/>
            <pc:sldMk cId="1716592355" sldId="256"/>
            <ac:cxnSpMk id="30" creationId="{F7F57F6B-E621-4E40-A34D-2FE12902AA20}"/>
          </ac:cxnSpMkLst>
        </pc:cxnChg>
      </pc:sldChg>
      <pc:sldChg chg="addSp delSp modSp mod">
        <pc:chgData name="Genevieve Quesnel" userId="26501f94-ea17-410c-b51f-34d2a111badc" providerId="ADAL" clId="{0E8E5BF9-F5DA-44A6-86E3-3414AA35809B}" dt="2021-02-09T15:50:43.740" v="2155" actId="20577"/>
        <pc:sldMkLst>
          <pc:docMk/>
          <pc:sldMk cId="1421829817" sldId="257"/>
        </pc:sldMkLst>
        <pc:spChg chg="del">
          <ac:chgData name="Genevieve Quesnel" userId="26501f94-ea17-410c-b51f-34d2a111badc" providerId="ADAL" clId="{0E8E5BF9-F5DA-44A6-86E3-3414AA35809B}" dt="2021-02-08T16:56:08.981" v="1419" actId="478"/>
          <ac:spMkLst>
            <pc:docMk/>
            <pc:sldMk cId="1421829817" sldId="257"/>
            <ac:spMk id="2" creationId="{65FB9374-330F-4379-ABD3-23297C6B2DBB}"/>
          </ac:spMkLst>
        </pc:spChg>
        <pc:spChg chg="mod">
          <ac:chgData name="Genevieve Quesnel" userId="26501f94-ea17-410c-b51f-34d2a111badc" providerId="ADAL" clId="{0E8E5BF9-F5DA-44A6-86E3-3414AA35809B}" dt="2021-02-09T15:49:34.353" v="2124" actId="20577"/>
          <ac:spMkLst>
            <pc:docMk/>
            <pc:sldMk cId="1421829817" sldId="257"/>
            <ac:spMk id="8" creationId="{97957393-FD57-4BDB-9715-0D50072DB637}"/>
          </ac:spMkLst>
        </pc:spChg>
        <pc:spChg chg="mod">
          <ac:chgData name="Genevieve Quesnel" userId="26501f94-ea17-410c-b51f-34d2a111badc" providerId="ADAL" clId="{0E8E5BF9-F5DA-44A6-86E3-3414AA35809B}" dt="2021-02-09T15:50:08.278" v="2144" actId="1076"/>
          <ac:spMkLst>
            <pc:docMk/>
            <pc:sldMk cId="1421829817" sldId="257"/>
            <ac:spMk id="10" creationId="{D779BC26-093F-4696-89E1-46740944CAF3}"/>
          </ac:spMkLst>
        </pc:spChg>
        <pc:spChg chg="mod">
          <ac:chgData name="Genevieve Quesnel" userId="26501f94-ea17-410c-b51f-34d2a111badc" providerId="ADAL" clId="{0E8E5BF9-F5DA-44A6-86E3-3414AA35809B}" dt="2021-02-09T15:50:15.886" v="2150" actId="20577"/>
          <ac:spMkLst>
            <pc:docMk/>
            <pc:sldMk cId="1421829817" sldId="257"/>
            <ac:spMk id="15" creationId="{70F7A0A8-559D-4E66-94C1-5D1BC4566151}"/>
          </ac:spMkLst>
        </pc:spChg>
        <pc:spChg chg="mod">
          <ac:chgData name="Genevieve Quesnel" userId="26501f94-ea17-410c-b51f-34d2a111badc" providerId="ADAL" clId="{0E8E5BF9-F5DA-44A6-86E3-3414AA35809B}" dt="2021-02-08T17:01:33.677" v="1528" actId="1076"/>
          <ac:spMkLst>
            <pc:docMk/>
            <pc:sldMk cId="1421829817" sldId="257"/>
            <ac:spMk id="16" creationId="{872681FA-5C86-43DC-B785-0399866FC5CF}"/>
          </ac:spMkLst>
        </pc:spChg>
        <pc:spChg chg="mod">
          <ac:chgData name="Genevieve Quesnel" userId="26501f94-ea17-410c-b51f-34d2a111badc" providerId="ADAL" clId="{0E8E5BF9-F5DA-44A6-86E3-3414AA35809B}" dt="2021-02-09T15:50:34.096" v="2153" actId="20577"/>
          <ac:spMkLst>
            <pc:docMk/>
            <pc:sldMk cId="1421829817" sldId="257"/>
            <ac:spMk id="19" creationId="{3028C98D-F65F-4685-B086-BBCDEE304527}"/>
          </ac:spMkLst>
        </pc:spChg>
        <pc:spChg chg="mod">
          <ac:chgData name="Genevieve Quesnel" userId="26501f94-ea17-410c-b51f-34d2a111badc" providerId="ADAL" clId="{0E8E5BF9-F5DA-44A6-86E3-3414AA35809B}" dt="2021-02-09T15:50:39.777" v="2154" actId="20577"/>
          <ac:spMkLst>
            <pc:docMk/>
            <pc:sldMk cId="1421829817" sldId="257"/>
            <ac:spMk id="21" creationId="{B5D09839-5577-43E3-9FF8-B847F39C4EDF}"/>
          </ac:spMkLst>
        </pc:spChg>
        <pc:spChg chg="mod">
          <ac:chgData name="Genevieve Quesnel" userId="26501f94-ea17-410c-b51f-34d2a111badc" providerId="ADAL" clId="{0E8E5BF9-F5DA-44A6-86E3-3414AA35809B}" dt="2021-02-09T15:50:43.740" v="2155" actId="20577"/>
          <ac:spMkLst>
            <pc:docMk/>
            <pc:sldMk cId="1421829817" sldId="257"/>
            <ac:spMk id="23" creationId="{BFF0C282-3B2D-4606-B1BC-0C506CD28780}"/>
          </ac:spMkLst>
        </pc:spChg>
        <pc:spChg chg="add mod topLvl">
          <ac:chgData name="Genevieve Quesnel" userId="26501f94-ea17-410c-b51f-34d2a111badc" providerId="ADAL" clId="{0E8E5BF9-F5DA-44A6-86E3-3414AA35809B}" dt="2021-02-08T16:26:25.625" v="759" actId="478"/>
          <ac:spMkLst>
            <pc:docMk/>
            <pc:sldMk cId="1421829817" sldId="257"/>
            <ac:spMk id="31" creationId="{573DF925-1A7E-44D4-82BB-0E88F9F6ADE2}"/>
          </ac:spMkLst>
        </pc:spChg>
        <pc:spChg chg="add del mod">
          <ac:chgData name="Genevieve Quesnel" userId="26501f94-ea17-410c-b51f-34d2a111badc" providerId="ADAL" clId="{0E8E5BF9-F5DA-44A6-86E3-3414AA35809B}" dt="2021-02-08T16:19:20.902" v="130"/>
          <ac:spMkLst>
            <pc:docMk/>
            <pc:sldMk cId="1421829817" sldId="257"/>
            <ac:spMk id="37" creationId="{009F278E-E65D-44D5-8B90-F1D16C6D9E31}"/>
          </ac:spMkLst>
        </pc:spChg>
        <pc:spChg chg="add del mod">
          <ac:chgData name="Genevieve Quesnel" userId="26501f94-ea17-410c-b51f-34d2a111badc" providerId="ADAL" clId="{0E8E5BF9-F5DA-44A6-86E3-3414AA35809B}" dt="2021-02-08T16:19:40.119" v="139"/>
          <ac:spMkLst>
            <pc:docMk/>
            <pc:sldMk cId="1421829817" sldId="257"/>
            <ac:spMk id="39" creationId="{77246026-8FC1-47FC-94E9-5EF8A67C855A}"/>
          </ac:spMkLst>
        </pc:spChg>
        <pc:spChg chg="add mod">
          <ac:chgData name="Genevieve Quesnel" userId="26501f94-ea17-410c-b51f-34d2a111badc" providerId="ADAL" clId="{0E8E5BF9-F5DA-44A6-86E3-3414AA35809B}" dt="2021-02-08T16:20:17.287" v="146" actId="164"/>
          <ac:spMkLst>
            <pc:docMk/>
            <pc:sldMk cId="1421829817" sldId="257"/>
            <ac:spMk id="41" creationId="{54B1179F-0979-498F-9A42-C0DE6739C5CA}"/>
          </ac:spMkLst>
        </pc:spChg>
        <pc:spChg chg="add mod">
          <ac:chgData name="Genevieve Quesnel" userId="26501f94-ea17-410c-b51f-34d2a111badc" providerId="ADAL" clId="{0E8E5BF9-F5DA-44A6-86E3-3414AA35809B}" dt="2021-02-08T16:18:10.548" v="115" actId="164"/>
          <ac:spMkLst>
            <pc:docMk/>
            <pc:sldMk cId="1421829817" sldId="257"/>
            <ac:spMk id="68" creationId="{60779B2C-D2B4-4437-A06C-A591CEBD26FF}"/>
          </ac:spMkLst>
        </pc:spChg>
        <pc:spChg chg="mod">
          <ac:chgData name="Genevieve Quesnel" userId="26501f94-ea17-410c-b51f-34d2a111badc" providerId="ADAL" clId="{0E8E5BF9-F5DA-44A6-86E3-3414AA35809B}" dt="2021-02-08T16:32:22.450" v="1242" actId="207"/>
          <ac:spMkLst>
            <pc:docMk/>
            <pc:sldMk cId="1421829817" sldId="257"/>
            <ac:spMk id="76" creationId="{C0428609-6E9F-4F35-A76B-9A76D81EDA12}"/>
          </ac:spMkLst>
        </pc:spChg>
        <pc:spChg chg="add mod">
          <ac:chgData name="Genevieve Quesnel" userId="26501f94-ea17-410c-b51f-34d2a111badc" providerId="ADAL" clId="{0E8E5BF9-F5DA-44A6-86E3-3414AA35809B}" dt="2021-02-08T16:20:05.725" v="145" actId="164"/>
          <ac:spMkLst>
            <pc:docMk/>
            <pc:sldMk cId="1421829817" sldId="257"/>
            <ac:spMk id="79" creationId="{34D5BC11-BED2-43C7-B41C-772989E11619}"/>
          </ac:spMkLst>
        </pc:spChg>
        <pc:spChg chg="add del">
          <ac:chgData name="Genevieve Quesnel" userId="26501f94-ea17-410c-b51f-34d2a111badc" providerId="ADAL" clId="{0E8E5BF9-F5DA-44A6-86E3-3414AA35809B}" dt="2021-02-08T16:34:24.062" v="1250" actId="22"/>
          <ac:spMkLst>
            <pc:docMk/>
            <pc:sldMk cId="1421829817" sldId="257"/>
            <ac:spMk id="102" creationId="{B435912B-6C90-414B-8F2E-C5F4C89C7CB0}"/>
          </ac:spMkLst>
        </pc:spChg>
        <pc:spChg chg="add del">
          <ac:chgData name="Genevieve Quesnel" userId="26501f94-ea17-410c-b51f-34d2a111badc" providerId="ADAL" clId="{0E8E5BF9-F5DA-44A6-86E3-3414AA35809B}" dt="2021-02-08T16:34:23.552" v="1249" actId="22"/>
          <ac:spMkLst>
            <pc:docMk/>
            <pc:sldMk cId="1421829817" sldId="257"/>
            <ac:spMk id="103" creationId="{66F8B6AD-4BFB-42C6-9F02-F80F3216F254}"/>
          </ac:spMkLst>
        </pc:spChg>
        <pc:grpChg chg="add del mod">
          <ac:chgData name="Genevieve Quesnel" userId="26501f94-ea17-410c-b51f-34d2a111badc" providerId="ADAL" clId="{0E8E5BF9-F5DA-44A6-86E3-3414AA35809B}" dt="2021-02-08T16:26:29.510" v="761" actId="478"/>
          <ac:grpSpMkLst>
            <pc:docMk/>
            <pc:sldMk cId="1421829817" sldId="257"/>
            <ac:grpSpMk id="33" creationId="{7DEA75E8-F5CC-444F-A4A0-58198D4784FE}"/>
          </ac:grpSpMkLst>
        </pc:grpChg>
        <pc:grpChg chg="add del mod">
          <ac:chgData name="Genevieve Quesnel" userId="26501f94-ea17-410c-b51f-34d2a111badc" providerId="ADAL" clId="{0E8E5BF9-F5DA-44A6-86E3-3414AA35809B}" dt="2021-02-08T16:26:25.625" v="759" actId="478"/>
          <ac:grpSpMkLst>
            <pc:docMk/>
            <pc:sldMk cId="1421829817" sldId="257"/>
            <ac:grpSpMk id="35" creationId="{268FD8B8-4F3D-49B2-85F5-D3AF4C1FD98D}"/>
          </ac:grpSpMkLst>
        </pc:grpChg>
        <pc:grpChg chg="add del mod">
          <ac:chgData name="Genevieve Quesnel" userId="26501f94-ea17-410c-b51f-34d2a111badc" providerId="ADAL" clId="{0E8E5BF9-F5DA-44A6-86E3-3414AA35809B}" dt="2021-02-08T16:26:30.368" v="762" actId="478"/>
          <ac:grpSpMkLst>
            <pc:docMk/>
            <pc:sldMk cId="1421829817" sldId="257"/>
            <ac:grpSpMk id="43" creationId="{3D58E97B-6D8F-4E84-B2EF-68E5BDC6E049}"/>
          </ac:grpSpMkLst>
        </pc:grpChg>
        <pc:grpChg chg="add del mod">
          <ac:chgData name="Genevieve Quesnel" userId="26501f94-ea17-410c-b51f-34d2a111badc" providerId="ADAL" clId="{0E8E5BF9-F5DA-44A6-86E3-3414AA35809B}" dt="2021-02-08T16:26:28.068" v="760" actId="478"/>
          <ac:grpSpMkLst>
            <pc:docMk/>
            <pc:sldMk cId="1421829817" sldId="257"/>
            <ac:grpSpMk id="45" creationId="{7D7AAD4E-5A3A-43CE-B0CE-FE2E49EAAC95}"/>
          </ac:grpSpMkLst>
        </pc:grpChg>
        <pc:picChg chg="del">
          <ac:chgData name="Genevieve Quesnel" userId="26501f94-ea17-410c-b51f-34d2a111badc" providerId="ADAL" clId="{0E8E5BF9-F5DA-44A6-86E3-3414AA35809B}" dt="2021-02-08T16:56:09.635" v="1420" actId="478"/>
          <ac:picMkLst>
            <pc:docMk/>
            <pc:sldMk cId="1421829817" sldId="257"/>
            <ac:picMk id="3" creationId="{23E93A04-D0CA-4D06-B9E1-97ED982AD3D6}"/>
          </ac:picMkLst>
        </pc:picChg>
        <pc:picChg chg="del mod">
          <ac:chgData name="Genevieve Quesnel" userId="26501f94-ea17-410c-b51f-34d2a111badc" providerId="ADAL" clId="{0E8E5BF9-F5DA-44A6-86E3-3414AA35809B}" dt="2021-02-08T16:56:08.010" v="1418" actId="478"/>
          <ac:picMkLst>
            <pc:docMk/>
            <pc:sldMk cId="1421829817" sldId="257"/>
            <ac:picMk id="4" creationId="{9FBFAF92-5BCA-4D32-9FB6-1A65F3649758}"/>
          </ac:picMkLst>
        </pc:picChg>
        <pc:picChg chg="del mod">
          <ac:chgData name="Genevieve Quesnel" userId="26501f94-ea17-410c-b51f-34d2a111badc" providerId="ADAL" clId="{0E8E5BF9-F5DA-44A6-86E3-3414AA35809B}" dt="2021-02-08T16:56:01.016" v="1415" actId="478"/>
          <ac:picMkLst>
            <pc:docMk/>
            <pc:sldMk cId="1421829817" sldId="257"/>
            <ac:picMk id="5" creationId="{3AB6DE22-1E02-47EE-A2A6-970E3B4AC9AC}"/>
          </ac:picMkLst>
        </pc:picChg>
        <pc:picChg chg="del">
          <ac:chgData name="Genevieve Quesnel" userId="26501f94-ea17-410c-b51f-34d2a111badc" providerId="ADAL" clId="{0E8E5BF9-F5DA-44A6-86E3-3414AA35809B}" dt="2021-02-08T16:55:47.469" v="1411" actId="478"/>
          <ac:picMkLst>
            <pc:docMk/>
            <pc:sldMk cId="1421829817" sldId="257"/>
            <ac:picMk id="24" creationId="{1AD4EFC3-0D3A-4795-AE89-4E17F89DC1B6}"/>
          </ac:picMkLst>
        </pc:picChg>
        <pc:picChg chg="del">
          <ac:chgData name="Genevieve Quesnel" userId="26501f94-ea17-410c-b51f-34d2a111badc" providerId="ADAL" clId="{0E8E5BF9-F5DA-44A6-86E3-3414AA35809B}" dt="2021-02-08T16:55:46.928" v="1410" actId="478"/>
          <ac:picMkLst>
            <pc:docMk/>
            <pc:sldMk cId="1421829817" sldId="257"/>
            <ac:picMk id="25" creationId="{805E3F62-BEB8-41C6-81B3-2CF8C7FC1ECC}"/>
          </ac:picMkLst>
        </pc:picChg>
        <pc:picChg chg="del">
          <ac:chgData name="Genevieve Quesnel" userId="26501f94-ea17-410c-b51f-34d2a111badc" providerId="ADAL" clId="{0E8E5BF9-F5DA-44A6-86E3-3414AA35809B}" dt="2021-02-08T16:55:46.480" v="1409" actId="478"/>
          <ac:picMkLst>
            <pc:docMk/>
            <pc:sldMk cId="1421829817" sldId="257"/>
            <ac:picMk id="27" creationId="{DF341BBB-E7B5-483A-A344-C1E1DD5D1C18}"/>
          </ac:picMkLst>
        </pc:picChg>
        <pc:picChg chg="del mod">
          <ac:chgData name="Genevieve Quesnel" userId="26501f94-ea17-410c-b51f-34d2a111badc" providerId="ADAL" clId="{0E8E5BF9-F5DA-44A6-86E3-3414AA35809B}" dt="2021-02-08T16:55:12.210" v="1382" actId="478"/>
          <ac:picMkLst>
            <pc:docMk/>
            <pc:sldMk cId="1421829817" sldId="257"/>
            <ac:picMk id="29" creationId="{AD1F068F-07B6-4AB9-8252-DC29963765EE}"/>
          </ac:picMkLst>
        </pc:picChg>
        <pc:picChg chg="add mod">
          <ac:chgData name="Genevieve Quesnel" userId="26501f94-ea17-410c-b51f-34d2a111badc" providerId="ADAL" clId="{0E8E5BF9-F5DA-44A6-86E3-3414AA35809B}" dt="2021-02-08T17:02:52.980" v="1718" actId="14100"/>
          <ac:picMkLst>
            <pc:docMk/>
            <pc:sldMk cId="1421829817" sldId="257"/>
            <ac:picMk id="53" creationId="{3B4A44BB-256D-40FD-974A-06DA478DC5F9}"/>
          </ac:picMkLst>
        </pc:picChg>
        <pc:picChg chg="add mod">
          <ac:chgData name="Genevieve Quesnel" userId="26501f94-ea17-410c-b51f-34d2a111badc" providerId="ADAL" clId="{0E8E5BF9-F5DA-44A6-86E3-3414AA35809B}" dt="2021-02-08T17:02:52.980" v="1718" actId="14100"/>
          <ac:picMkLst>
            <pc:docMk/>
            <pc:sldMk cId="1421829817" sldId="257"/>
            <ac:picMk id="57" creationId="{A61B4F58-E125-4366-A101-1241479DCE74}"/>
          </ac:picMkLst>
        </pc:picChg>
        <pc:picChg chg="add mod">
          <ac:chgData name="Genevieve Quesnel" userId="26501f94-ea17-410c-b51f-34d2a111badc" providerId="ADAL" clId="{0E8E5BF9-F5DA-44A6-86E3-3414AA35809B}" dt="2021-02-08T17:04:22.350" v="1746" actId="1076"/>
          <ac:picMkLst>
            <pc:docMk/>
            <pc:sldMk cId="1421829817" sldId="257"/>
            <ac:picMk id="61" creationId="{E32D3B93-C497-48A4-9346-0504CEE3D6C8}"/>
          </ac:picMkLst>
        </pc:picChg>
        <pc:picChg chg="add mod">
          <ac:chgData name="Genevieve Quesnel" userId="26501f94-ea17-410c-b51f-34d2a111badc" providerId="ADAL" clId="{0E8E5BF9-F5DA-44A6-86E3-3414AA35809B}" dt="2021-02-08T16:18:10.548" v="115" actId="164"/>
          <ac:picMkLst>
            <pc:docMk/>
            <pc:sldMk cId="1421829817" sldId="257"/>
            <ac:picMk id="64" creationId="{8306C90D-CCE8-4022-A114-29CAAE74F356}"/>
          </ac:picMkLst>
        </pc:picChg>
        <pc:picChg chg="del mod">
          <ac:chgData name="Genevieve Quesnel" userId="26501f94-ea17-410c-b51f-34d2a111badc" providerId="ADAL" clId="{0E8E5BF9-F5DA-44A6-86E3-3414AA35809B}" dt="2021-02-08T16:55:36.909" v="1396" actId="478"/>
          <ac:picMkLst>
            <pc:docMk/>
            <pc:sldMk cId="1421829817" sldId="257"/>
            <ac:picMk id="66" creationId="{37267FD6-F337-42F6-9CB5-18667F7C718B}"/>
          </ac:picMkLst>
        </pc:picChg>
        <pc:picChg chg="del">
          <ac:chgData name="Genevieve Quesnel" userId="26501f94-ea17-410c-b51f-34d2a111badc" providerId="ADAL" clId="{0E8E5BF9-F5DA-44A6-86E3-3414AA35809B}" dt="2021-02-08T16:55:45.184" v="1408" actId="478"/>
          <ac:picMkLst>
            <pc:docMk/>
            <pc:sldMk cId="1421829817" sldId="257"/>
            <ac:picMk id="70" creationId="{AB91BA9A-71E7-4142-B919-258D48A346B0}"/>
          </ac:picMkLst>
        </pc:picChg>
        <pc:picChg chg="del">
          <ac:chgData name="Genevieve Quesnel" userId="26501f94-ea17-410c-b51f-34d2a111badc" providerId="ADAL" clId="{0E8E5BF9-F5DA-44A6-86E3-3414AA35809B}" dt="2021-02-08T16:55:41.906" v="1404" actId="478"/>
          <ac:picMkLst>
            <pc:docMk/>
            <pc:sldMk cId="1421829817" sldId="257"/>
            <ac:picMk id="72" creationId="{8711DE2D-F755-4559-BF17-9E3D321F5D23}"/>
          </ac:picMkLst>
        </pc:picChg>
        <pc:picChg chg="del">
          <ac:chgData name="Genevieve Quesnel" userId="26501f94-ea17-410c-b51f-34d2a111badc" providerId="ADAL" clId="{0E8E5BF9-F5DA-44A6-86E3-3414AA35809B}" dt="2021-02-08T16:55:41.320" v="1403" actId="478"/>
          <ac:picMkLst>
            <pc:docMk/>
            <pc:sldMk cId="1421829817" sldId="257"/>
            <ac:picMk id="73" creationId="{9B73D111-290D-4025-BDB4-123BA3AE89C6}"/>
          </ac:picMkLst>
        </pc:picChg>
        <pc:picChg chg="add mod">
          <ac:chgData name="Genevieve Quesnel" userId="26501f94-ea17-410c-b51f-34d2a111badc" providerId="ADAL" clId="{0E8E5BF9-F5DA-44A6-86E3-3414AA35809B}" dt="2021-02-08T16:20:17.287" v="146" actId="164"/>
          <ac:picMkLst>
            <pc:docMk/>
            <pc:sldMk cId="1421829817" sldId="257"/>
            <ac:picMk id="74" creationId="{C91362EA-B4CB-4C05-900D-0976B2D770EB}"/>
          </ac:picMkLst>
        </pc:picChg>
        <pc:picChg chg="add mod">
          <ac:chgData name="Genevieve Quesnel" userId="26501f94-ea17-410c-b51f-34d2a111badc" providerId="ADAL" clId="{0E8E5BF9-F5DA-44A6-86E3-3414AA35809B}" dt="2021-02-08T16:20:05.725" v="145" actId="164"/>
          <ac:picMkLst>
            <pc:docMk/>
            <pc:sldMk cId="1421829817" sldId="257"/>
            <ac:picMk id="78" creationId="{7CFBF291-E12A-4A96-BDA5-B0944B840429}"/>
          </ac:picMkLst>
        </pc:picChg>
        <pc:picChg chg="add del mod">
          <ac:chgData name="Genevieve Quesnel" userId="26501f94-ea17-410c-b51f-34d2a111badc" providerId="ADAL" clId="{0E8E5BF9-F5DA-44A6-86E3-3414AA35809B}" dt="2021-02-08T16:55:12.629" v="1383" actId="478"/>
          <ac:picMkLst>
            <pc:docMk/>
            <pc:sldMk cId="1421829817" sldId="257"/>
            <ac:picMk id="80" creationId="{03B0CF09-0494-4D7D-B4D9-0225BB1E469B}"/>
          </ac:picMkLst>
        </pc:picChg>
        <pc:picChg chg="add del mod">
          <ac:chgData name="Genevieve Quesnel" userId="26501f94-ea17-410c-b51f-34d2a111badc" providerId="ADAL" clId="{0E8E5BF9-F5DA-44A6-86E3-3414AA35809B}" dt="2021-02-08T16:55:13.153" v="1384" actId="478"/>
          <ac:picMkLst>
            <pc:docMk/>
            <pc:sldMk cId="1421829817" sldId="257"/>
            <ac:picMk id="82" creationId="{5B37AF7E-1332-43AA-9C4F-FDC2E05698DD}"/>
          </ac:picMkLst>
        </pc:picChg>
        <pc:picChg chg="add del mod">
          <ac:chgData name="Genevieve Quesnel" userId="26501f94-ea17-410c-b51f-34d2a111badc" providerId="ADAL" clId="{0E8E5BF9-F5DA-44A6-86E3-3414AA35809B}" dt="2021-02-08T17:14:44.888" v="1825" actId="478"/>
          <ac:picMkLst>
            <pc:docMk/>
            <pc:sldMk cId="1421829817" sldId="257"/>
            <ac:picMk id="82" creationId="{74117BD4-192A-451B-816D-CE40F898DF45}"/>
          </ac:picMkLst>
        </pc:picChg>
        <pc:picChg chg="mod">
          <ac:chgData name="Genevieve Quesnel" userId="26501f94-ea17-410c-b51f-34d2a111badc" providerId="ADAL" clId="{0E8E5BF9-F5DA-44A6-86E3-3414AA35809B}" dt="2021-02-08T16:10:46.902" v="40" actId="14100"/>
          <ac:picMkLst>
            <pc:docMk/>
            <pc:sldMk cId="1421829817" sldId="257"/>
            <ac:picMk id="83" creationId="{FBEA4458-8126-4EE6-A9EA-14F44849EA8E}"/>
          </ac:picMkLst>
        </pc:picChg>
        <pc:picChg chg="add mod">
          <ac:chgData name="Genevieve Quesnel" userId="26501f94-ea17-410c-b51f-34d2a111badc" providerId="ADAL" clId="{0E8E5BF9-F5DA-44A6-86E3-3414AA35809B}" dt="2021-02-08T17:14:49.689" v="1826" actId="1076"/>
          <ac:picMkLst>
            <pc:docMk/>
            <pc:sldMk cId="1421829817" sldId="257"/>
            <ac:picMk id="84" creationId="{1E889FAB-94B9-4F79-ABBA-5F995EB78AF0}"/>
          </ac:picMkLst>
        </pc:picChg>
        <pc:picChg chg="add del mod">
          <ac:chgData name="Genevieve Quesnel" userId="26501f94-ea17-410c-b51f-34d2a111badc" providerId="ADAL" clId="{0E8E5BF9-F5DA-44A6-86E3-3414AA35809B}" dt="2021-02-08T16:55:13.595" v="1385" actId="478"/>
          <ac:picMkLst>
            <pc:docMk/>
            <pc:sldMk cId="1421829817" sldId="257"/>
            <ac:picMk id="84" creationId="{C037029E-FF13-4D69-9E6D-EB135512723E}"/>
          </ac:picMkLst>
        </pc:picChg>
        <pc:picChg chg="add del mod">
          <ac:chgData name="Genevieve Quesnel" userId="26501f94-ea17-410c-b51f-34d2a111badc" providerId="ADAL" clId="{0E8E5BF9-F5DA-44A6-86E3-3414AA35809B}" dt="2021-02-08T16:55:09.585" v="1380" actId="478"/>
          <ac:picMkLst>
            <pc:docMk/>
            <pc:sldMk cId="1421829817" sldId="257"/>
            <ac:picMk id="85" creationId="{32350F33-9437-41C4-8252-17F0B28219F5}"/>
          </ac:picMkLst>
        </pc:picChg>
        <pc:picChg chg="del mod topLvl">
          <ac:chgData name="Genevieve Quesnel" userId="26501f94-ea17-410c-b51f-34d2a111badc" providerId="ADAL" clId="{0E8E5BF9-F5DA-44A6-86E3-3414AA35809B}" dt="2021-02-08T16:26:25.625" v="759" actId="478"/>
          <ac:picMkLst>
            <pc:docMk/>
            <pc:sldMk cId="1421829817" sldId="257"/>
            <ac:picMk id="86" creationId="{81304E94-F99B-4751-B1FC-221E6C42E18E}"/>
          </ac:picMkLst>
        </pc:picChg>
        <pc:picChg chg="add del mod">
          <ac:chgData name="Genevieve Quesnel" userId="26501f94-ea17-410c-b51f-34d2a111badc" providerId="ADAL" clId="{0E8E5BF9-F5DA-44A6-86E3-3414AA35809B}" dt="2021-02-08T16:55:11.411" v="1381" actId="478"/>
          <ac:picMkLst>
            <pc:docMk/>
            <pc:sldMk cId="1421829817" sldId="257"/>
            <ac:picMk id="87" creationId="{E8C2C4BF-2BC7-4407-9D7D-DDBE2619F8B8}"/>
          </ac:picMkLst>
        </pc:picChg>
        <pc:picChg chg="add del mod">
          <ac:chgData name="Genevieve Quesnel" userId="26501f94-ea17-410c-b51f-34d2a111badc" providerId="ADAL" clId="{0E8E5BF9-F5DA-44A6-86E3-3414AA35809B}" dt="2021-02-08T16:55:44.671" v="1407" actId="478"/>
          <ac:picMkLst>
            <pc:docMk/>
            <pc:sldMk cId="1421829817" sldId="257"/>
            <ac:picMk id="89" creationId="{11963B8C-1880-4A28-9311-7389EF2CB4EF}"/>
          </ac:picMkLst>
        </pc:picChg>
        <pc:picChg chg="mod">
          <ac:chgData name="Genevieve Quesnel" userId="26501f94-ea17-410c-b51f-34d2a111badc" providerId="ADAL" clId="{0E8E5BF9-F5DA-44A6-86E3-3414AA35809B}" dt="2021-02-08T16:10:52.536" v="41" actId="1076"/>
          <ac:picMkLst>
            <pc:docMk/>
            <pc:sldMk cId="1421829817" sldId="257"/>
            <ac:picMk id="90" creationId="{1EF1DB72-91F3-4026-9251-5C8A12EFE533}"/>
          </ac:picMkLst>
        </pc:picChg>
        <pc:picChg chg="add del mod">
          <ac:chgData name="Genevieve Quesnel" userId="26501f94-ea17-410c-b51f-34d2a111badc" providerId="ADAL" clId="{0E8E5BF9-F5DA-44A6-86E3-3414AA35809B}" dt="2021-02-08T16:55:43.409" v="1406" actId="478"/>
          <ac:picMkLst>
            <pc:docMk/>
            <pc:sldMk cId="1421829817" sldId="257"/>
            <ac:picMk id="91" creationId="{7694748C-2C83-4E29-BC18-C4B9B0D61290}"/>
          </ac:picMkLst>
        </pc:picChg>
        <pc:picChg chg="add del mod">
          <ac:chgData name="Genevieve Quesnel" userId="26501f94-ea17-410c-b51f-34d2a111badc" providerId="ADAL" clId="{0E8E5BF9-F5DA-44A6-86E3-3414AA35809B}" dt="2021-02-08T16:55:42.876" v="1405" actId="478"/>
          <ac:picMkLst>
            <pc:docMk/>
            <pc:sldMk cId="1421829817" sldId="257"/>
            <ac:picMk id="92" creationId="{8AF6BAD7-181F-4E4F-A84C-578A0036ED93}"/>
          </ac:picMkLst>
        </pc:picChg>
        <pc:picChg chg="add del mod">
          <ac:chgData name="Genevieve Quesnel" userId="26501f94-ea17-410c-b51f-34d2a111badc" providerId="ADAL" clId="{0E8E5BF9-F5DA-44A6-86E3-3414AA35809B}" dt="2021-02-08T16:55:40.819" v="1402" actId="478"/>
          <ac:picMkLst>
            <pc:docMk/>
            <pc:sldMk cId="1421829817" sldId="257"/>
            <ac:picMk id="93" creationId="{82DC62D7-F65A-42F7-9894-DEEA263FA85E}"/>
          </ac:picMkLst>
        </pc:picChg>
        <pc:picChg chg="add del mod">
          <ac:chgData name="Genevieve Quesnel" userId="26501f94-ea17-410c-b51f-34d2a111badc" providerId="ADAL" clId="{0E8E5BF9-F5DA-44A6-86E3-3414AA35809B}" dt="2021-02-08T16:55:39.782" v="1400" actId="478"/>
          <ac:picMkLst>
            <pc:docMk/>
            <pc:sldMk cId="1421829817" sldId="257"/>
            <ac:picMk id="94" creationId="{0FFC21DE-BF6D-4068-B68D-D9442FE226A1}"/>
          </ac:picMkLst>
        </pc:picChg>
        <pc:picChg chg="add del mod">
          <ac:chgData name="Genevieve Quesnel" userId="26501f94-ea17-410c-b51f-34d2a111badc" providerId="ADAL" clId="{0E8E5BF9-F5DA-44A6-86E3-3414AA35809B}" dt="2021-02-08T16:55:38.513" v="1398" actId="478"/>
          <ac:picMkLst>
            <pc:docMk/>
            <pc:sldMk cId="1421829817" sldId="257"/>
            <ac:picMk id="95" creationId="{E4F1D7DE-4F90-421F-85D1-31D2CA566AE6}"/>
          </ac:picMkLst>
        </pc:picChg>
        <pc:picChg chg="add del mod">
          <ac:chgData name="Genevieve Quesnel" userId="26501f94-ea17-410c-b51f-34d2a111badc" providerId="ADAL" clId="{0E8E5BF9-F5DA-44A6-86E3-3414AA35809B}" dt="2021-02-08T16:55:40.251" v="1401" actId="478"/>
          <ac:picMkLst>
            <pc:docMk/>
            <pc:sldMk cId="1421829817" sldId="257"/>
            <ac:picMk id="96" creationId="{B5170FD5-D991-4CFA-9823-B8764FAA7681}"/>
          </ac:picMkLst>
        </pc:picChg>
        <pc:picChg chg="add del mod">
          <ac:chgData name="Genevieve Quesnel" userId="26501f94-ea17-410c-b51f-34d2a111badc" providerId="ADAL" clId="{0E8E5BF9-F5DA-44A6-86E3-3414AA35809B}" dt="2021-02-08T16:55:39.058" v="1399" actId="478"/>
          <ac:picMkLst>
            <pc:docMk/>
            <pc:sldMk cId="1421829817" sldId="257"/>
            <ac:picMk id="97" creationId="{9D2A1909-A0C8-4484-B0BA-B956E38191C8}"/>
          </ac:picMkLst>
        </pc:picChg>
        <pc:picChg chg="add del mod">
          <ac:chgData name="Genevieve Quesnel" userId="26501f94-ea17-410c-b51f-34d2a111badc" providerId="ADAL" clId="{0E8E5BF9-F5DA-44A6-86E3-3414AA35809B}" dt="2021-02-08T16:55:37.749" v="1397" actId="478"/>
          <ac:picMkLst>
            <pc:docMk/>
            <pc:sldMk cId="1421829817" sldId="257"/>
            <ac:picMk id="98" creationId="{CC03FBE1-6003-455D-B622-D9544D02D6A8}"/>
          </ac:picMkLst>
        </pc:picChg>
        <pc:picChg chg="add del mod">
          <ac:chgData name="Genevieve Quesnel" userId="26501f94-ea17-410c-b51f-34d2a111badc" providerId="ADAL" clId="{0E8E5BF9-F5DA-44A6-86E3-3414AA35809B}" dt="2021-02-08T16:55:36.373" v="1395" actId="478"/>
          <ac:picMkLst>
            <pc:docMk/>
            <pc:sldMk cId="1421829817" sldId="257"/>
            <ac:picMk id="99" creationId="{C0CFD728-6376-44E6-ABA0-FC8C583DCA26}"/>
          </ac:picMkLst>
        </pc:picChg>
        <pc:picChg chg="add del mod">
          <ac:chgData name="Genevieve Quesnel" userId="26501f94-ea17-410c-b51f-34d2a111badc" providerId="ADAL" clId="{0E8E5BF9-F5DA-44A6-86E3-3414AA35809B}" dt="2021-02-08T16:55:35.583" v="1394" actId="478"/>
          <ac:picMkLst>
            <pc:docMk/>
            <pc:sldMk cId="1421829817" sldId="257"/>
            <ac:picMk id="100" creationId="{24C06284-00F1-45F5-A274-8473BB3776C9}"/>
          </ac:picMkLst>
        </pc:picChg>
        <pc:picChg chg="add del mod">
          <ac:chgData name="Genevieve Quesnel" userId="26501f94-ea17-410c-b51f-34d2a111badc" providerId="ADAL" clId="{0E8E5BF9-F5DA-44A6-86E3-3414AA35809B}" dt="2021-02-08T16:55:35.182" v="1393" actId="478"/>
          <ac:picMkLst>
            <pc:docMk/>
            <pc:sldMk cId="1421829817" sldId="257"/>
            <ac:picMk id="101" creationId="{E5C61137-1813-4737-9BD8-B39FC8F1DE0D}"/>
          </ac:picMkLst>
        </pc:picChg>
        <pc:picChg chg="add mod">
          <ac:chgData name="Genevieve Quesnel" userId="26501f94-ea17-410c-b51f-34d2a111badc" providerId="ADAL" clId="{0E8E5BF9-F5DA-44A6-86E3-3414AA35809B}" dt="2021-02-08T17:05:16.697" v="1780" actId="1076"/>
          <ac:picMkLst>
            <pc:docMk/>
            <pc:sldMk cId="1421829817" sldId="257"/>
            <ac:picMk id="104" creationId="{F06254D1-6243-4560-91FB-1C0246107373}"/>
          </ac:picMkLst>
        </pc:picChg>
        <pc:picChg chg="add mod">
          <ac:chgData name="Genevieve Quesnel" userId="26501f94-ea17-410c-b51f-34d2a111badc" providerId="ADAL" clId="{0E8E5BF9-F5DA-44A6-86E3-3414AA35809B}" dt="2021-02-08T17:05:11.926" v="1778" actId="1076"/>
          <ac:picMkLst>
            <pc:docMk/>
            <pc:sldMk cId="1421829817" sldId="257"/>
            <ac:picMk id="105" creationId="{348ECB5F-C2E3-4058-A96B-76626E11C9F4}"/>
          </ac:picMkLst>
        </pc:picChg>
        <pc:picChg chg="add mod">
          <ac:chgData name="Genevieve Quesnel" userId="26501f94-ea17-410c-b51f-34d2a111badc" providerId="ADAL" clId="{0E8E5BF9-F5DA-44A6-86E3-3414AA35809B}" dt="2021-02-08T17:05:08.245" v="1777" actId="1076"/>
          <ac:picMkLst>
            <pc:docMk/>
            <pc:sldMk cId="1421829817" sldId="257"/>
            <ac:picMk id="106" creationId="{A37A0467-D31C-4BE6-A544-2457C8281AF4}"/>
          </ac:picMkLst>
        </pc:picChg>
        <pc:picChg chg="add mod">
          <ac:chgData name="Genevieve Quesnel" userId="26501f94-ea17-410c-b51f-34d2a111badc" providerId="ADAL" clId="{0E8E5BF9-F5DA-44A6-86E3-3414AA35809B}" dt="2021-02-08T17:05:06.450" v="1776" actId="1076"/>
          <ac:picMkLst>
            <pc:docMk/>
            <pc:sldMk cId="1421829817" sldId="257"/>
            <ac:picMk id="107" creationId="{EB65A57C-A237-4735-AFA7-1CC85AA21956}"/>
          </ac:picMkLst>
        </pc:picChg>
        <pc:picChg chg="add mod">
          <ac:chgData name="Genevieve Quesnel" userId="26501f94-ea17-410c-b51f-34d2a111badc" providerId="ADAL" clId="{0E8E5BF9-F5DA-44A6-86E3-3414AA35809B}" dt="2021-02-08T17:05:14.506" v="1779" actId="1076"/>
          <ac:picMkLst>
            <pc:docMk/>
            <pc:sldMk cId="1421829817" sldId="257"/>
            <ac:picMk id="108" creationId="{DC4747BD-C1D4-45A6-89E5-0DE6363160B2}"/>
          </ac:picMkLst>
        </pc:picChg>
        <pc:picChg chg="add mod">
          <ac:chgData name="Genevieve Quesnel" userId="26501f94-ea17-410c-b51f-34d2a111badc" providerId="ADAL" clId="{0E8E5BF9-F5DA-44A6-86E3-3414AA35809B}" dt="2021-02-08T17:05:21.466" v="1781" actId="1076"/>
          <ac:picMkLst>
            <pc:docMk/>
            <pc:sldMk cId="1421829817" sldId="257"/>
            <ac:picMk id="109" creationId="{BC2C0ACF-66F2-4252-8177-509EAABA5291}"/>
          </ac:picMkLst>
        </pc:picChg>
        <pc:picChg chg="add mod">
          <ac:chgData name="Genevieve Quesnel" userId="26501f94-ea17-410c-b51f-34d2a111badc" providerId="ADAL" clId="{0E8E5BF9-F5DA-44A6-86E3-3414AA35809B}" dt="2021-02-08T17:02:52.980" v="1718" actId="14100"/>
          <ac:picMkLst>
            <pc:docMk/>
            <pc:sldMk cId="1421829817" sldId="257"/>
            <ac:picMk id="110" creationId="{C2E5C05A-9DDE-4980-910A-6540662823E6}"/>
          </ac:picMkLst>
        </pc:picChg>
        <pc:picChg chg="add mod">
          <ac:chgData name="Genevieve Quesnel" userId="26501f94-ea17-410c-b51f-34d2a111badc" providerId="ADAL" clId="{0E8E5BF9-F5DA-44A6-86E3-3414AA35809B}" dt="2021-02-08T17:02:52.980" v="1718" actId="14100"/>
          <ac:picMkLst>
            <pc:docMk/>
            <pc:sldMk cId="1421829817" sldId="257"/>
            <ac:picMk id="111" creationId="{8E413D59-628E-4DFE-AC31-690D2B0251E5}"/>
          </ac:picMkLst>
        </pc:picChg>
        <pc:picChg chg="add mod">
          <ac:chgData name="Genevieve Quesnel" userId="26501f94-ea17-410c-b51f-34d2a111badc" providerId="ADAL" clId="{0E8E5BF9-F5DA-44A6-86E3-3414AA35809B}" dt="2021-02-08T17:02:52.980" v="1718" actId="14100"/>
          <ac:picMkLst>
            <pc:docMk/>
            <pc:sldMk cId="1421829817" sldId="257"/>
            <ac:picMk id="112" creationId="{81928B97-BCE5-408F-9783-F0F6C76C23C2}"/>
          </ac:picMkLst>
        </pc:picChg>
        <pc:picChg chg="add mod">
          <ac:chgData name="Genevieve Quesnel" userId="26501f94-ea17-410c-b51f-34d2a111badc" providerId="ADAL" clId="{0E8E5BF9-F5DA-44A6-86E3-3414AA35809B}" dt="2021-02-08T17:02:52.980" v="1718" actId="14100"/>
          <ac:picMkLst>
            <pc:docMk/>
            <pc:sldMk cId="1421829817" sldId="257"/>
            <ac:picMk id="113" creationId="{F255E851-F499-46E5-873D-0A4D187358A2}"/>
          </ac:picMkLst>
        </pc:picChg>
        <pc:picChg chg="add mod">
          <ac:chgData name="Genevieve Quesnel" userId="26501f94-ea17-410c-b51f-34d2a111badc" providerId="ADAL" clId="{0E8E5BF9-F5DA-44A6-86E3-3414AA35809B}" dt="2021-02-08T17:02:52.980" v="1718" actId="14100"/>
          <ac:picMkLst>
            <pc:docMk/>
            <pc:sldMk cId="1421829817" sldId="257"/>
            <ac:picMk id="114" creationId="{412EA086-14EF-4941-8D24-AA14FABFF610}"/>
          </ac:picMkLst>
        </pc:picChg>
        <pc:picChg chg="add mod">
          <ac:chgData name="Genevieve Quesnel" userId="26501f94-ea17-410c-b51f-34d2a111badc" providerId="ADAL" clId="{0E8E5BF9-F5DA-44A6-86E3-3414AA35809B}" dt="2021-02-08T17:02:52.980" v="1718" actId="14100"/>
          <ac:picMkLst>
            <pc:docMk/>
            <pc:sldMk cId="1421829817" sldId="257"/>
            <ac:picMk id="115" creationId="{A330AD71-9673-4785-9E10-F5B66C4CD179}"/>
          </ac:picMkLst>
        </pc:picChg>
        <pc:picChg chg="add mod">
          <ac:chgData name="Genevieve Quesnel" userId="26501f94-ea17-410c-b51f-34d2a111badc" providerId="ADAL" clId="{0E8E5BF9-F5DA-44A6-86E3-3414AA35809B}" dt="2021-02-08T17:04:34.168" v="1749" actId="1076"/>
          <ac:picMkLst>
            <pc:docMk/>
            <pc:sldMk cId="1421829817" sldId="257"/>
            <ac:picMk id="116" creationId="{ED404385-1090-4628-96B9-1D7AB00D7A66}"/>
          </ac:picMkLst>
        </pc:picChg>
        <pc:picChg chg="add mod">
          <ac:chgData name="Genevieve Quesnel" userId="26501f94-ea17-410c-b51f-34d2a111badc" providerId="ADAL" clId="{0E8E5BF9-F5DA-44A6-86E3-3414AA35809B}" dt="2021-02-08T17:04:30.620" v="1748" actId="1076"/>
          <ac:picMkLst>
            <pc:docMk/>
            <pc:sldMk cId="1421829817" sldId="257"/>
            <ac:picMk id="117" creationId="{F1105E63-E099-4401-A93C-6CFE393DF5BA}"/>
          </ac:picMkLst>
        </pc:picChg>
        <pc:picChg chg="add mod">
          <ac:chgData name="Genevieve Quesnel" userId="26501f94-ea17-410c-b51f-34d2a111badc" providerId="ADAL" clId="{0E8E5BF9-F5DA-44A6-86E3-3414AA35809B}" dt="2021-02-08T17:04:26.812" v="1747" actId="1076"/>
          <ac:picMkLst>
            <pc:docMk/>
            <pc:sldMk cId="1421829817" sldId="257"/>
            <ac:picMk id="118" creationId="{F57EAB62-FD34-47FA-A5FA-5C7E4B090D24}"/>
          </ac:picMkLst>
        </pc:picChg>
        <pc:picChg chg="add mod">
          <ac:chgData name="Genevieve Quesnel" userId="26501f94-ea17-410c-b51f-34d2a111badc" providerId="ADAL" clId="{0E8E5BF9-F5DA-44A6-86E3-3414AA35809B}" dt="2021-02-08T17:03:59.565" v="1739" actId="1076"/>
          <ac:picMkLst>
            <pc:docMk/>
            <pc:sldMk cId="1421829817" sldId="257"/>
            <ac:picMk id="119" creationId="{77E608D3-6C70-4E1C-9654-FE02DBEBD396}"/>
          </ac:picMkLst>
        </pc:picChg>
        <pc:picChg chg="add mod">
          <ac:chgData name="Genevieve Quesnel" userId="26501f94-ea17-410c-b51f-34d2a111badc" providerId="ADAL" clId="{0E8E5BF9-F5DA-44A6-86E3-3414AA35809B}" dt="2021-02-08T17:04:13.716" v="1741" actId="1076"/>
          <ac:picMkLst>
            <pc:docMk/>
            <pc:sldMk cId="1421829817" sldId="257"/>
            <ac:picMk id="120" creationId="{2E93178B-0403-49EE-A4F6-0DA027021364}"/>
          </ac:picMkLst>
        </pc:picChg>
        <pc:picChg chg="add mod">
          <ac:chgData name="Genevieve Quesnel" userId="26501f94-ea17-410c-b51f-34d2a111badc" providerId="ADAL" clId="{0E8E5BF9-F5DA-44A6-86E3-3414AA35809B}" dt="2021-02-08T17:04:18.451" v="1742" actId="1076"/>
          <ac:picMkLst>
            <pc:docMk/>
            <pc:sldMk cId="1421829817" sldId="257"/>
            <ac:picMk id="121" creationId="{F90A6592-8F1A-4DCF-B956-7AE4D9D295B6}"/>
          </ac:picMkLst>
        </pc:picChg>
        <pc:picChg chg="add mod">
          <ac:chgData name="Genevieve Quesnel" userId="26501f94-ea17-410c-b51f-34d2a111badc" providerId="ADAL" clId="{0E8E5BF9-F5DA-44A6-86E3-3414AA35809B}" dt="2021-02-08T17:04:07.778" v="1740" actId="1076"/>
          <ac:picMkLst>
            <pc:docMk/>
            <pc:sldMk cId="1421829817" sldId="257"/>
            <ac:picMk id="122" creationId="{34FB72A4-7679-4305-958E-2B8F9E1F7C0A}"/>
          </ac:picMkLst>
        </pc:picChg>
        <pc:picChg chg="add mod">
          <ac:chgData name="Genevieve Quesnel" userId="26501f94-ea17-410c-b51f-34d2a111badc" providerId="ADAL" clId="{0E8E5BF9-F5DA-44A6-86E3-3414AA35809B}" dt="2021-02-08T17:03:30.201" v="1732" actId="1076"/>
          <ac:picMkLst>
            <pc:docMk/>
            <pc:sldMk cId="1421829817" sldId="257"/>
            <ac:picMk id="124" creationId="{2CEAC300-4EAC-4D1A-88CE-F2554E447DBB}"/>
          </ac:picMkLst>
        </pc:picChg>
        <pc:picChg chg="add mod">
          <ac:chgData name="Genevieve Quesnel" userId="26501f94-ea17-410c-b51f-34d2a111badc" providerId="ADAL" clId="{0E8E5BF9-F5DA-44A6-86E3-3414AA35809B}" dt="2021-02-08T17:03:51.343" v="1735" actId="1076"/>
          <ac:picMkLst>
            <pc:docMk/>
            <pc:sldMk cId="1421829817" sldId="257"/>
            <ac:picMk id="125" creationId="{1103C435-02F3-4FC2-92EE-A8C7397EAD0C}"/>
          </ac:picMkLst>
        </pc:picChg>
        <pc:picChg chg="add mod">
          <ac:chgData name="Genevieve Quesnel" userId="26501f94-ea17-410c-b51f-34d2a111badc" providerId="ADAL" clId="{0E8E5BF9-F5DA-44A6-86E3-3414AA35809B}" dt="2021-02-08T17:03:45.285" v="1734" actId="1076"/>
          <ac:picMkLst>
            <pc:docMk/>
            <pc:sldMk cId="1421829817" sldId="257"/>
            <ac:picMk id="126" creationId="{88D4D325-1AFB-4EC4-9CD7-3DEAF7C26DA6}"/>
          </ac:picMkLst>
        </pc:picChg>
        <pc:picChg chg="add mod">
          <ac:chgData name="Genevieve Quesnel" userId="26501f94-ea17-410c-b51f-34d2a111badc" providerId="ADAL" clId="{0E8E5BF9-F5DA-44A6-86E3-3414AA35809B}" dt="2021-02-08T17:03:36.649" v="1733" actId="1076"/>
          <ac:picMkLst>
            <pc:docMk/>
            <pc:sldMk cId="1421829817" sldId="257"/>
            <ac:picMk id="127" creationId="{E7D42C58-5722-47E3-8B84-80953D9F3957}"/>
          </ac:picMkLst>
        </pc:picChg>
        <pc:picChg chg="add mod">
          <ac:chgData name="Genevieve Quesnel" userId="26501f94-ea17-410c-b51f-34d2a111badc" providerId="ADAL" clId="{0E8E5BF9-F5DA-44A6-86E3-3414AA35809B}" dt="2021-02-08T17:03:15.621" v="1725" actId="1076"/>
          <ac:picMkLst>
            <pc:docMk/>
            <pc:sldMk cId="1421829817" sldId="257"/>
            <ac:picMk id="129" creationId="{33E90DD2-989F-4949-95BE-F745965DA1DD}"/>
          </ac:picMkLst>
        </pc:picChg>
        <pc:picChg chg="add mod">
          <ac:chgData name="Genevieve Quesnel" userId="26501f94-ea17-410c-b51f-34d2a111badc" providerId="ADAL" clId="{0E8E5BF9-F5DA-44A6-86E3-3414AA35809B}" dt="2021-02-08T17:03:20.740" v="1727" actId="1076"/>
          <ac:picMkLst>
            <pc:docMk/>
            <pc:sldMk cId="1421829817" sldId="257"/>
            <ac:picMk id="130" creationId="{8B051CD3-1EDE-406B-9DD0-798905E4D9EC}"/>
          </ac:picMkLst>
        </pc:picChg>
        <pc:picChg chg="add mod">
          <ac:chgData name="Genevieve Quesnel" userId="26501f94-ea17-410c-b51f-34d2a111badc" providerId="ADAL" clId="{0E8E5BF9-F5DA-44A6-86E3-3414AA35809B}" dt="2021-02-08T17:03:24.799" v="1728" actId="1076"/>
          <ac:picMkLst>
            <pc:docMk/>
            <pc:sldMk cId="1421829817" sldId="257"/>
            <ac:picMk id="131" creationId="{B3DA4BC3-5316-42A1-A155-27474A167C0F}"/>
          </ac:picMkLst>
        </pc:picChg>
        <pc:picChg chg="add mod">
          <ac:chgData name="Genevieve Quesnel" userId="26501f94-ea17-410c-b51f-34d2a111badc" providerId="ADAL" clId="{0E8E5BF9-F5DA-44A6-86E3-3414AA35809B}" dt="2021-02-08T17:03:17.617" v="1726" actId="1076"/>
          <ac:picMkLst>
            <pc:docMk/>
            <pc:sldMk cId="1421829817" sldId="257"/>
            <ac:picMk id="132" creationId="{816E5F12-770C-42AC-8F1F-89DBD074882A}"/>
          </ac:picMkLst>
        </pc:picChg>
        <pc:cxnChg chg="mod">
          <ac:chgData name="Genevieve Quesnel" userId="26501f94-ea17-410c-b51f-34d2a111badc" providerId="ADAL" clId="{0E8E5BF9-F5DA-44A6-86E3-3414AA35809B}" dt="2021-02-08T17:05:52.233" v="1786" actId="14100"/>
          <ac:cxnSpMkLst>
            <pc:docMk/>
            <pc:sldMk cId="1421829817" sldId="257"/>
            <ac:cxnSpMk id="48" creationId="{24C17B32-F3F1-4895-B2F5-C81D22A63651}"/>
          </ac:cxnSpMkLst>
        </pc:cxnChg>
      </pc:sldChg>
      <pc:sldChg chg="addSp delSp modSp add mod">
        <pc:chgData name="Genevieve Quesnel" userId="26501f94-ea17-410c-b51f-34d2a111badc" providerId="ADAL" clId="{0E8E5BF9-F5DA-44A6-86E3-3414AA35809B}" dt="2021-02-08T17:15:24.710" v="1833"/>
        <pc:sldMkLst>
          <pc:docMk/>
          <pc:sldMk cId="0" sldId="258"/>
        </pc:sldMkLst>
        <pc:spChg chg="add mod">
          <ac:chgData name="Genevieve Quesnel" userId="26501f94-ea17-410c-b51f-34d2a111badc" providerId="ADAL" clId="{0E8E5BF9-F5DA-44A6-86E3-3414AA35809B}" dt="2021-02-08T16:48:41.113" v="1304" actId="1076"/>
          <ac:spMkLst>
            <pc:docMk/>
            <pc:sldMk cId="0" sldId="258"/>
            <ac:spMk id="19" creationId="{ED26F5B5-1149-48E7-BBEA-67A0DDD95C01}"/>
          </ac:spMkLst>
        </pc:spChg>
        <pc:spChg chg="add mod">
          <ac:chgData name="Genevieve Quesnel" userId="26501f94-ea17-410c-b51f-34d2a111badc" providerId="ADAL" clId="{0E8E5BF9-F5DA-44A6-86E3-3414AA35809B}" dt="2021-02-08T16:48:53.049" v="1307" actId="1076"/>
          <ac:spMkLst>
            <pc:docMk/>
            <pc:sldMk cId="0" sldId="258"/>
            <ac:spMk id="20" creationId="{0E4F81F3-E2F6-4F7C-93D7-391B7B63BE43}"/>
          </ac:spMkLst>
        </pc:spChg>
        <pc:spChg chg="add mod">
          <ac:chgData name="Genevieve Quesnel" userId="26501f94-ea17-410c-b51f-34d2a111badc" providerId="ADAL" clId="{0E8E5BF9-F5DA-44A6-86E3-3414AA35809B}" dt="2021-02-08T16:48:24.157" v="1298" actId="1076"/>
          <ac:spMkLst>
            <pc:docMk/>
            <pc:sldMk cId="0" sldId="258"/>
            <ac:spMk id="21" creationId="{E07C54E5-E8FF-47D3-9990-529A58F11E8F}"/>
          </ac:spMkLst>
        </pc:spChg>
        <pc:spChg chg="add mod">
          <ac:chgData name="Genevieve Quesnel" userId="26501f94-ea17-410c-b51f-34d2a111badc" providerId="ADAL" clId="{0E8E5BF9-F5DA-44A6-86E3-3414AA35809B}" dt="2021-02-08T16:51:22.915" v="1317" actId="1076"/>
          <ac:spMkLst>
            <pc:docMk/>
            <pc:sldMk cId="0" sldId="258"/>
            <ac:spMk id="22" creationId="{4767212D-A8BB-40FE-82E2-326664E05D01}"/>
          </ac:spMkLst>
        </pc:spChg>
        <pc:spChg chg="mod">
          <ac:chgData name="Genevieve Quesnel" userId="26501f94-ea17-410c-b51f-34d2a111badc" providerId="ADAL" clId="{0E8E5BF9-F5DA-44A6-86E3-3414AA35809B}" dt="2021-02-08T16:14:13.259" v="60" actId="207"/>
          <ac:spMkLst>
            <pc:docMk/>
            <pc:sldMk cId="0" sldId="258"/>
            <ac:spMk id="75" creationId="{00000000-0000-0000-0000-000000000000}"/>
          </ac:spMkLst>
        </pc:spChg>
        <pc:spChg chg="del">
          <ac:chgData name="Genevieve Quesnel" userId="26501f94-ea17-410c-b51f-34d2a111badc" providerId="ADAL" clId="{0E8E5BF9-F5DA-44A6-86E3-3414AA35809B}" dt="2021-02-08T16:14:55.671" v="71" actId="478"/>
          <ac:spMkLst>
            <pc:docMk/>
            <pc:sldMk cId="0" sldId="258"/>
            <ac:spMk id="77" creationId="{00000000-0000-0000-0000-000000000000}"/>
          </ac:spMkLst>
        </pc:spChg>
        <pc:spChg chg="mod">
          <ac:chgData name="Genevieve Quesnel" userId="26501f94-ea17-410c-b51f-34d2a111badc" providerId="ADAL" clId="{0E8E5BF9-F5DA-44A6-86E3-3414AA35809B}" dt="2021-02-08T16:52:52.358" v="1344" actId="13926"/>
          <ac:spMkLst>
            <pc:docMk/>
            <pc:sldMk cId="0" sldId="258"/>
            <ac:spMk id="78" creationId="{00000000-0000-0000-0000-000000000000}"/>
          </ac:spMkLst>
        </pc:spChg>
        <pc:spChg chg="del">
          <ac:chgData name="Genevieve Quesnel" userId="26501f94-ea17-410c-b51f-34d2a111badc" providerId="ADAL" clId="{0E8E5BF9-F5DA-44A6-86E3-3414AA35809B}" dt="2021-02-08T16:15:00.487" v="73" actId="478"/>
          <ac:spMkLst>
            <pc:docMk/>
            <pc:sldMk cId="0" sldId="258"/>
            <ac:spMk id="79" creationId="{00000000-0000-0000-0000-000000000000}"/>
          </ac:spMkLst>
        </pc:spChg>
        <pc:spChg chg="mod">
          <ac:chgData name="Genevieve Quesnel" userId="26501f94-ea17-410c-b51f-34d2a111badc" providerId="ADAL" clId="{0E8E5BF9-F5DA-44A6-86E3-3414AA35809B}" dt="2021-02-08T16:54:53.771" v="1379" actId="13926"/>
          <ac:spMkLst>
            <pc:docMk/>
            <pc:sldMk cId="0" sldId="258"/>
            <ac:spMk id="80" creationId="{00000000-0000-0000-0000-000000000000}"/>
          </ac:spMkLst>
        </pc:spChg>
        <pc:spChg chg="del mod">
          <ac:chgData name="Genevieve Quesnel" userId="26501f94-ea17-410c-b51f-34d2a111badc" providerId="ADAL" clId="{0E8E5BF9-F5DA-44A6-86E3-3414AA35809B}" dt="2021-02-08T16:14:53.067" v="70" actId="478"/>
          <ac:spMkLst>
            <pc:docMk/>
            <pc:sldMk cId="0" sldId="258"/>
            <ac:spMk id="81" creationId="{00000000-0000-0000-0000-000000000000}"/>
          </ac:spMkLst>
        </pc:spChg>
        <pc:spChg chg="del">
          <ac:chgData name="Genevieve Quesnel" userId="26501f94-ea17-410c-b51f-34d2a111badc" providerId="ADAL" clId="{0E8E5BF9-F5DA-44A6-86E3-3414AA35809B}" dt="2021-02-08T16:14:57.779" v="72" actId="478"/>
          <ac:spMkLst>
            <pc:docMk/>
            <pc:sldMk cId="0" sldId="258"/>
            <ac:spMk id="82" creationId="{00000000-0000-0000-0000-000000000000}"/>
          </ac:spMkLst>
        </pc:spChg>
        <pc:picChg chg="add del mod">
          <ac:chgData name="Genevieve Quesnel" userId="26501f94-ea17-410c-b51f-34d2a111badc" providerId="ADAL" clId="{0E8E5BF9-F5DA-44A6-86E3-3414AA35809B}" dt="2021-02-08T16:51:01.464" v="1314" actId="478"/>
          <ac:picMkLst>
            <pc:docMk/>
            <pc:sldMk cId="0" sldId="258"/>
            <ac:picMk id="3" creationId="{2B466E2D-D57B-4644-8699-97FB3ED41623}"/>
          </ac:picMkLst>
        </pc:picChg>
        <pc:picChg chg="add del mod">
          <ac:chgData name="Genevieve Quesnel" userId="26501f94-ea17-410c-b51f-34d2a111badc" providerId="ADAL" clId="{0E8E5BF9-F5DA-44A6-86E3-3414AA35809B}" dt="2021-02-08T16:51:02.955" v="1315" actId="478"/>
          <ac:picMkLst>
            <pc:docMk/>
            <pc:sldMk cId="0" sldId="258"/>
            <ac:picMk id="5" creationId="{67AC67EF-DFD6-4E1F-A357-10AD98E7AC35}"/>
          </ac:picMkLst>
        </pc:picChg>
        <pc:picChg chg="add del mod">
          <ac:chgData name="Genevieve Quesnel" userId="26501f94-ea17-410c-b51f-34d2a111badc" providerId="ADAL" clId="{0E8E5BF9-F5DA-44A6-86E3-3414AA35809B}" dt="2021-02-08T16:50:59.886" v="1313" actId="478"/>
          <ac:picMkLst>
            <pc:docMk/>
            <pc:sldMk cId="0" sldId="258"/>
            <ac:picMk id="7" creationId="{93C77A3F-954F-4F3A-8188-3DA3C123A347}"/>
          </ac:picMkLst>
        </pc:picChg>
        <pc:picChg chg="add mod">
          <ac:chgData name="Genevieve Quesnel" userId="26501f94-ea17-410c-b51f-34d2a111badc" providerId="ADAL" clId="{0E8E5BF9-F5DA-44A6-86E3-3414AA35809B}" dt="2021-02-08T16:53:59.535" v="1360" actId="1076"/>
          <ac:picMkLst>
            <pc:docMk/>
            <pc:sldMk cId="0" sldId="258"/>
            <ac:picMk id="9" creationId="{C9A5C7AC-32E1-464D-90AF-27DAAF8B2B6D}"/>
          </ac:picMkLst>
        </pc:picChg>
        <pc:picChg chg="add mod">
          <ac:chgData name="Genevieve Quesnel" userId="26501f94-ea17-410c-b51f-34d2a111badc" providerId="ADAL" clId="{0E8E5BF9-F5DA-44A6-86E3-3414AA35809B}" dt="2021-02-08T16:54:11.749" v="1365" actId="1076"/>
          <ac:picMkLst>
            <pc:docMk/>
            <pc:sldMk cId="0" sldId="258"/>
            <ac:picMk id="11" creationId="{5684F33C-7599-4F42-8CED-18E0D6B4323F}"/>
          </ac:picMkLst>
        </pc:picChg>
        <pc:picChg chg="add mod">
          <ac:chgData name="Genevieve Quesnel" userId="26501f94-ea17-410c-b51f-34d2a111badc" providerId="ADAL" clId="{0E8E5BF9-F5DA-44A6-86E3-3414AA35809B}" dt="2021-02-08T16:14:20.201" v="62"/>
          <ac:picMkLst>
            <pc:docMk/>
            <pc:sldMk cId="0" sldId="258"/>
            <ac:picMk id="13" creationId="{9FB2499D-A4CA-4C99-AAAB-2AEBE79BECD9}"/>
          </ac:picMkLst>
        </pc:picChg>
        <pc:picChg chg="add del mod">
          <ac:chgData name="Genevieve Quesnel" userId="26501f94-ea17-410c-b51f-34d2a111badc" providerId="ADAL" clId="{0E8E5BF9-F5DA-44A6-86E3-3414AA35809B}" dt="2021-02-08T17:15:24.447" v="1832" actId="478"/>
          <ac:picMkLst>
            <pc:docMk/>
            <pc:sldMk cId="0" sldId="258"/>
            <ac:picMk id="14" creationId="{62876FCB-4F46-4224-B419-699A86B232E5}"/>
          </ac:picMkLst>
        </pc:picChg>
        <pc:picChg chg="add del mod">
          <ac:chgData name="Genevieve Quesnel" userId="26501f94-ea17-410c-b51f-34d2a111badc" providerId="ADAL" clId="{0E8E5BF9-F5DA-44A6-86E3-3414AA35809B}" dt="2021-02-08T16:15:21.483" v="81" actId="478"/>
          <ac:picMkLst>
            <pc:docMk/>
            <pc:sldMk cId="0" sldId="258"/>
            <ac:picMk id="15" creationId="{3053FCAF-211F-4158-ABD5-D1D7E9813D2A}"/>
          </ac:picMkLst>
        </pc:picChg>
        <pc:picChg chg="add del mod">
          <ac:chgData name="Genevieve Quesnel" userId="26501f94-ea17-410c-b51f-34d2a111badc" providerId="ADAL" clId="{0E8E5BF9-F5DA-44A6-86E3-3414AA35809B}" dt="2021-02-08T16:15:20.960" v="80" actId="478"/>
          <ac:picMkLst>
            <pc:docMk/>
            <pc:sldMk cId="0" sldId="258"/>
            <ac:picMk id="16" creationId="{34C22D12-0589-4CE5-B6AC-077B80B24944}"/>
          </ac:picMkLst>
        </pc:picChg>
        <pc:picChg chg="add mod">
          <ac:chgData name="Genevieve Quesnel" userId="26501f94-ea17-410c-b51f-34d2a111badc" providerId="ADAL" clId="{0E8E5BF9-F5DA-44A6-86E3-3414AA35809B}" dt="2021-02-08T17:15:24.710" v="1833"/>
          <ac:picMkLst>
            <pc:docMk/>
            <pc:sldMk cId="0" sldId="258"/>
            <ac:picMk id="17" creationId="{9EE2DC0E-EE74-45CC-8286-A658A318283C}"/>
          </ac:picMkLst>
        </pc:picChg>
        <pc:picChg chg="add del mod">
          <ac:chgData name="Genevieve Quesnel" userId="26501f94-ea17-410c-b51f-34d2a111badc" providerId="ADAL" clId="{0E8E5BF9-F5DA-44A6-86E3-3414AA35809B}" dt="2021-02-08T16:15:20.360" v="79" actId="478"/>
          <ac:picMkLst>
            <pc:docMk/>
            <pc:sldMk cId="0" sldId="258"/>
            <ac:picMk id="17" creationId="{B95F9737-6898-4DE0-89E1-A824345BFE92}"/>
          </ac:picMkLst>
        </pc:picChg>
        <pc:picChg chg="add del mod">
          <ac:chgData name="Genevieve Quesnel" userId="26501f94-ea17-410c-b51f-34d2a111badc" providerId="ADAL" clId="{0E8E5BF9-F5DA-44A6-86E3-3414AA35809B}" dt="2021-02-08T16:15:19.627" v="78" actId="478"/>
          <ac:picMkLst>
            <pc:docMk/>
            <pc:sldMk cId="0" sldId="258"/>
            <ac:picMk id="18" creationId="{7198828F-A292-4B63-8CBA-A58E068103D6}"/>
          </ac:picMkLst>
        </pc:picChg>
        <pc:picChg chg="add mod">
          <ac:chgData name="Genevieve Quesnel" userId="26501f94-ea17-410c-b51f-34d2a111badc" providerId="ADAL" clId="{0E8E5BF9-F5DA-44A6-86E3-3414AA35809B}" dt="2021-02-08T16:54:03.599" v="1362" actId="1076"/>
          <ac:picMkLst>
            <pc:docMk/>
            <pc:sldMk cId="0" sldId="258"/>
            <ac:picMk id="23" creationId="{711759E3-E058-4911-9E92-3BFEC4E766D2}"/>
          </ac:picMkLst>
        </pc:picChg>
        <pc:picChg chg="add mod">
          <ac:chgData name="Genevieve Quesnel" userId="26501f94-ea17-410c-b51f-34d2a111badc" providerId="ADAL" clId="{0E8E5BF9-F5DA-44A6-86E3-3414AA35809B}" dt="2021-02-08T16:53:51.634" v="1356" actId="1076"/>
          <ac:picMkLst>
            <pc:docMk/>
            <pc:sldMk cId="0" sldId="258"/>
            <ac:picMk id="25" creationId="{47EFA9C0-B1DD-4369-8043-EB0D12BCCCD3}"/>
          </ac:picMkLst>
        </pc:picChg>
        <pc:picChg chg="add mod">
          <ac:chgData name="Genevieve Quesnel" userId="26501f94-ea17-410c-b51f-34d2a111badc" providerId="ADAL" clId="{0E8E5BF9-F5DA-44A6-86E3-3414AA35809B}" dt="2021-02-08T16:54:05.650" v="1363" actId="14100"/>
          <ac:picMkLst>
            <pc:docMk/>
            <pc:sldMk cId="0" sldId="258"/>
            <ac:picMk id="27" creationId="{E3E7F6C0-8B39-4C4E-A816-CA907E0D2232}"/>
          </ac:picMkLst>
        </pc:picChg>
        <pc:picChg chg="add mod">
          <ac:chgData name="Genevieve Quesnel" userId="26501f94-ea17-410c-b51f-34d2a111badc" providerId="ADAL" clId="{0E8E5BF9-F5DA-44A6-86E3-3414AA35809B}" dt="2021-02-08T16:54:41.089" v="1377" actId="1076"/>
          <ac:picMkLst>
            <pc:docMk/>
            <pc:sldMk cId="0" sldId="258"/>
            <ac:picMk id="29" creationId="{ECAF48F3-2774-4F98-B6AD-431CDDD775B2}"/>
          </ac:picMkLst>
        </pc:picChg>
        <pc:picChg chg="del">
          <ac:chgData name="Genevieve Quesnel" userId="26501f94-ea17-410c-b51f-34d2a111badc" providerId="ADAL" clId="{0E8E5BF9-F5DA-44A6-86E3-3414AA35809B}" dt="2021-02-08T16:14:15.317" v="61" actId="478"/>
          <ac:picMkLst>
            <pc:docMk/>
            <pc:sldMk cId="0" sldId="258"/>
            <ac:picMk id="73" creationId="{00000000-0000-0000-0000-000000000000}"/>
          </ac:picMkLst>
        </pc:picChg>
        <pc:picChg chg="del">
          <ac:chgData name="Genevieve Quesnel" userId="26501f94-ea17-410c-b51f-34d2a111badc" providerId="ADAL" clId="{0E8E5BF9-F5DA-44A6-86E3-3414AA35809B}" dt="2021-02-08T16:14:36.802" v="68" actId="478"/>
          <ac:picMkLst>
            <pc:docMk/>
            <pc:sldMk cId="0" sldId="258"/>
            <ac:picMk id="74" creationId="{00000000-0000-0000-0000-000000000000}"/>
          </ac:picMkLst>
        </pc:picChg>
        <pc:picChg chg="del">
          <ac:chgData name="Genevieve Quesnel" userId="26501f94-ea17-410c-b51f-34d2a111badc" providerId="ADAL" clId="{0E8E5BF9-F5DA-44A6-86E3-3414AA35809B}" dt="2021-02-08T16:14:34.876" v="66" actId="478"/>
          <ac:picMkLst>
            <pc:docMk/>
            <pc:sldMk cId="0" sldId="258"/>
            <ac:picMk id="76" creationId="{00000000-0000-0000-0000-000000000000}"/>
          </ac:picMkLst>
        </pc:picChg>
        <pc:picChg chg="del mod">
          <ac:chgData name="Genevieve Quesnel" userId="26501f94-ea17-410c-b51f-34d2a111badc" providerId="ADAL" clId="{0E8E5BF9-F5DA-44A6-86E3-3414AA35809B}" dt="2021-02-08T16:14:33.237" v="65" actId="478"/>
          <ac:picMkLst>
            <pc:docMk/>
            <pc:sldMk cId="0" sldId="258"/>
            <ac:picMk id="83" creationId="{00000000-0000-0000-0000-000000000000}"/>
          </ac:picMkLst>
        </pc:picChg>
      </pc:sldChg>
      <pc:sldChg chg="new del">
        <pc:chgData name="Genevieve Quesnel" userId="26501f94-ea17-410c-b51f-34d2a111badc" providerId="ADAL" clId="{0E8E5BF9-F5DA-44A6-86E3-3414AA35809B}" dt="2021-02-08T16:12:11.795" v="46" actId="2696"/>
        <pc:sldMkLst>
          <pc:docMk/>
          <pc:sldMk cId="3596007282" sldId="258"/>
        </pc:sldMkLst>
      </pc:sldChg>
      <pc:sldChg chg="new del">
        <pc:chgData name="Genevieve Quesnel" userId="26501f94-ea17-410c-b51f-34d2a111badc" providerId="ADAL" clId="{0E8E5BF9-F5DA-44A6-86E3-3414AA35809B}" dt="2021-02-08T16:13:59.456" v="58" actId="2696"/>
        <pc:sldMkLst>
          <pc:docMk/>
          <pc:sldMk cId="160951108" sldId="259"/>
        </pc:sldMkLst>
      </pc:sldChg>
      <pc:sldChg chg="addSp delSp modSp add mod">
        <pc:chgData name="Genevieve Quesnel" userId="26501f94-ea17-410c-b51f-34d2a111badc" providerId="ADAL" clId="{0E8E5BF9-F5DA-44A6-86E3-3414AA35809B}" dt="2021-02-09T15:48:47.231" v="2123" actId="20577"/>
        <pc:sldMkLst>
          <pc:docMk/>
          <pc:sldMk cId="0" sldId="260"/>
        </pc:sldMkLst>
        <pc:spChg chg="add mod">
          <ac:chgData name="Genevieve Quesnel" userId="26501f94-ea17-410c-b51f-34d2a111badc" providerId="ADAL" clId="{0E8E5BF9-F5DA-44A6-86E3-3414AA35809B}" dt="2021-02-09T15:45:27.774" v="2091" actId="20577"/>
          <ac:spMkLst>
            <pc:docMk/>
            <pc:sldMk cId="0" sldId="260"/>
            <ac:spMk id="8" creationId="{BF29E153-C010-4204-AE04-A86199941E6D}"/>
          </ac:spMkLst>
        </pc:spChg>
        <pc:spChg chg="mod">
          <ac:chgData name="Genevieve Quesnel" userId="26501f94-ea17-410c-b51f-34d2a111badc" providerId="ADAL" clId="{0E8E5BF9-F5DA-44A6-86E3-3414AA35809B}" dt="2021-02-08T16:13:32.032" v="56" actId="2711"/>
          <ac:spMkLst>
            <pc:docMk/>
            <pc:sldMk cId="0" sldId="260"/>
            <ac:spMk id="66" creationId="{00000000-0000-0000-0000-000000000000}"/>
          </ac:spMkLst>
        </pc:spChg>
        <pc:spChg chg="mod">
          <ac:chgData name="Genevieve Quesnel" userId="26501f94-ea17-410c-b51f-34d2a111badc" providerId="ADAL" clId="{0E8E5BF9-F5DA-44A6-86E3-3414AA35809B}" dt="2021-02-09T15:48:47.231" v="2123" actId="20577"/>
          <ac:spMkLst>
            <pc:docMk/>
            <pc:sldMk cId="0" sldId="260"/>
            <ac:spMk id="68" creationId="{00000000-0000-0000-0000-000000000000}"/>
          </ac:spMkLst>
        </pc:spChg>
        <pc:picChg chg="add mod">
          <ac:chgData name="Genevieve Quesnel" userId="26501f94-ea17-410c-b51f-34d2a111badc" providerId="ADAL" clId="{0E8E5BF9-F5DA-44A6-86E3-3414AA35809B}" dt="2021-02-08T16:12:41.172" v="53" actId="14100"/>
          <ac:picMkLst>
            <pc:docMk/>
            <pc:sldMk cId="0" sldId="260"/>
            <ac:picMk id="7" creationId="{CCC27AC4-A2BC-406C-B0E3-F86EB770035E}"/>
          </ac:picMkLst>
        </pc:picChg>
        <pc:picChg chg="del">
          <ac:chgData name="Genevieve Quesnel" userId="26501f94-ea17-410c-b51f-34d2a111badc" providerId="ADAL" clId="{0E8E5BF9-F5DA-44A6-86E3-3414AA35809B}" dt="2021-02-08T16:12:35.351" v="51" actId="478"/>
          <ac:picMkLst>
            <pc:docMk/>
            <pc:sldMk cId="0" sldId="260"/>
            <ac:picMk id="64" creationId="{00000000-0000-0000-0000-000000000000}"/>
          </ac:picMkLst>
        </pc:picChg>
        <pc:picChg chg="mod">
          <ac:chgData name="Genevieve Quesnel" userId="26501f94-ea17-410c-b51f-34d2a111badc" providerId="ADAL" clId="{0E8E5BF9-F5DA-44A6-86E3-3414AA35809B}" dt="2021-02-08T16:12:28.288" v="49" actId="1076"/>
          <ac:picMkLst>
            <pc:docMk/>
            <pc:sldMk cId="0" sldId="260"/>
            <ac:picMk id="67" creationId="{00000000-0000-0000-0000-000000000000}"/>
          </ac:picMkLst>
        </pc:picChg>
      </pc:sldChg>
      <pc:sldChg chg="modSp add mod">
        <pc:chgData name="Genevieve Quesnel" userId="26501f94-ea17-410c-b51f-34d2a111badc" providerId="ADAL" clId="{0E8E5BF9-F5DA-44A6-86E3-3414AA35809B}" dt="2021-02-09T15:49:55.298" v="2142" actId="20577"/>
        <pc:sldMkLst>
          <pc:docMk/>
          <pc:sldMk cId="4134141351" sldId="261"/>
        </pc:sldMkLst>
        <pc:spChg chg="mod">
          <ac:chgData name="Genevieve Quesnel" userId="26501f94-ea17-410c-b51f-34d2a111badc" providerId="ADAL" clId="{0E8E5BF9-F5DA-44A6-86E3-3414AA35809B}" dt="2021-02-08T17:22:21.751" v="1876" actId="20577"/>
          <ac:spMkLst>
            <pc:docMk/>
            <pc:sldMk cId="4134141351" sldId="261"/>
            <ac:spMk id="66" creationId="{00000000-0000-0000-0000-000000000000}"/>
          </ac:spMkLst>
        </pc:spChg>
        <pc:spChg chg="mod">
          <ac:chgData name="Genevieve Quesnel" userId="26501f94-ea17-410c-b51f-34d2a111badc" providerId="ADAL" clId="{0E8E5BF9-F5DA-44A6-86E3-3414AA35809B}" dt="2021-02-09T15:49:55.298" v="2142" actId="20577"/>
          <ac:spMkLst>
            <pc:docMk/>
            <pc:sldMk cId="4134141351" sldId="261"/>
            <ac:spMk id="68" creationId="{00000000-0000-0000-0000-000000000000}"/>
          </ac:spMkLst>
        </pc:spChg>
      </pc:sldChg>
    </pc:docChg>
  </pc:docChgLst>
  <pc:docChgLst>
    <pc:chgData name="Alex-Anne Trudeau" userId="51b5ffafaa72508c" providerId="LiveId" clId="{E32C6AAA-453C-46B0-8C5C-DD78F6543CC5}"/>
    <pc:docChg chg="undo custSel modSld">
      <pc:chgData name="Alex-Anne Trudeau" userId="51b5ffafaa72508c" providerId="LiveId" clId="{E32C6AAA-453C-46B0-8C5C-DD78F6543CC5}" dt="2020-05-09T16:53:14.974" v="188"/>
      <pc:docMkLst>
        <pc:docMk/>
      </pc:docMkLst>
      <pc:sldChg chg="addSp delSp modSp mod setBg">
        <pc:chgData name="Alex-Anne Trudeau" userId="51b5ffafaa72508c" providerId="LiveId" clId="{E32C6AAA-453C-46B0-8C5C-DD78F6543CC5}" dt="2020-05-09T16:53:14.974" v="188"/>
        <pc:sldMkLst>
          <pc:docMk/>
          <pc:sldMk cId="1421829817" sldId="257"/>
        </pc:sldMkLst>
        <pc:spChg chg="add mod">
          <ac:chgData name="Alex-Anne Trudeau" userId="51b5ffafaa72508c" providerId="LiveId" clId="{E32C6AAA-453C-46B0-8C5C-DD78F6543CC5}" dt="2020-05-09T02:39:35.850" v="100" actId="1076"/>
          <ac:spMkLst>
            <pc:docMk/>
            <pc:sldMk cId="1421829817" sldId="257"/>
            <ac:spMk id="2" creationId="{65FB9374-330F-4379-ABD3-23297C6B2DBB}"/>
          </ac:spMkLst>
        </pc:spChg>
        <pc:spChg chg="mod">
          <ac:chgData name="Alex-Anne Trudeau" userId="51b5ffafaa72508c" providerId="LiveId" clId="{E32C6AAA-453C-46B0-8C5C-DD78F6543CC5}" dt="2020-05-09T02:29:48.786" v="49" actId="1076"/>
          <ac:spMkLst>
            <pc:docMk/>
            <pc:sldMk cId="1421829817" sldId="257"/>
            <ac:spMk id="6" creationId="{EDDFB38A-4297-4D6F-B235-75C41578CFDD}"/>
          </ac:spMkLst>
        </pc:spChg>
        <pc:spChg chg="mod">
          <ac:chgData name="Alex-Anne Trudeau" userId="51b5ffafaa72508c" providerId="LiveId" clId="{E32C6AAA-453C-46B0-8C5C-DD78F6543CC5}" dt="2020-05-09T02:47:47.880" v="129" actId="1076"/>
          <ac:spMkLst>
            <pc:docMk/>
            <pc:sldMk cId="1421829817" sldId="257"/>
            <ac:spMk id="12" creationId="{42908CDD-BEF5-4063-BBCD-DDA2AED54927}"/>
          </ac:spMkLst>
        </pc:spChg>
        <pc:spChg chg="mod">
          <ac:chgData name="Alex-Anne Trudeau" userId="51b5ffafaa72508c" providerId="LiveId" clId="{E32C6AAA-453C-46B0-8C5C-DD78F6543CC5}" dt="2020-05-09T16:53:14.974" v="188"/>
          <ac:spMkLst>
            <pc:docMk/>
            <pc:sldMk cId="1421829817" sldId="257"/>
            <ac:spMk id="18" creationId="{197101DF-E549-4325-AD41-477D97FB349F}"/>
          </ac:spMkLst>
        </pc:spChg>
        <pc:spChg chg="add del mod">
          <ac:chgData name="Alex-Anne Trudeau" userId="51b5ffafaa72508c" providerId="LiveId" clId="{E32C6AAA-453C-46B0-8C5C-DD78F6543CC5}" dt="2020-05-09T02:41:02.864" v="105" actId="478"/>
          <ac:spMkLst>
            <pc:docMk/>
            <pc:sldMk cId="1421829817" sldId="257"/>
            <ac:spMk id="35" creationId="{7BF09047-F977-41EB-937F-13375D847E08}"/>
          </ac:spMkLst>
        </pc:spChg>
        <pc:spChg chg="add del mod">
          <ac:chgData name="Alex-Anne Trudeau" userId="51b5ffafaa72508c" providerId="LiveId" clId="{E32C6AAA-453C-46B0-8C5C-DD78F6543CC5}" dt="2020-05-09T02:46:39.885" v="121" actId="478"/>
          <ac:spMkLst>
            <pc:docMk/>
            <pc:sldMk cId="1421829817" sldId="257"/>
            <ac:spMk id="41" creationId="{F2494EF2-7EF0-4D02-9BF5-550ECB41908B}"/>
          </ac:spMkLst>
        </pc:spChg>
        <pc:spChg chg="add del mod">
          <ac:chgData name="Alex-Anne Trudeau" userId="51b5ffafaa72508c" providerId="LiveId" clId="{E32C6AAA-453C-46B0-8C5C-DD78F6543CC5}" dt="2020-05-09T02:44:53.256" v="120" actId="931"/>
          <ac:spMkLst>
            <pc:docMk/>
            <pc:sldMk cId="1421829817" sldId="257"/>
            <ac:spMk id="47" creationId="{1FF870C6-9832-436C-BE50-C304E39C6C6E}"/>
          </ac:spMkLst>
        </pc:spChg>
        <pc:spChg chg="add del mod">
          <ac:chgData name="Alex-Anne Trudeau" userId="51b5ffafaa72508c" providerId="LiveId" clId="{E32C6AAA-453C-46B0-8C5C-DD78F6543CC5}" dt="2020-05-09T02:55:38.353" v="152" actId="478"/>
          <ac:spMkLst>
            <pc:docMk/>
            <pc:sldMk cId="1421829817" sldId="257"/>
            <ac:spMk id="68" creationId="{6BFDE5A0-8AB2-4254-9FC3-3BB93A3A2998}"/>
          </ac:spMkLst>
        </pc:spChg>
        <pc:spChg chg="mod">
          <ac:chgData name="Alex-Anne Trudeau" userId="51b5ffafaa72508c" providerId="LiveId" clId="{E32C6AAA-453C-46B0-8C5C-DD78F6543CC5}" dt="2020-05-09T02:29:52.362" v="50" actId="1076"/>
          <ac:spMkLst>
            <pc:docMk/>
            <pc:sldMk cId="1421829817" sldId="257"/>
            <ac:spMk id="75" creationId="{9DEF0881-E539-4881-95C6-E360C996B1F7}"/>
          </ac:spMkLst>
        </pc:spChg>
        <pc:spChg chg="mod">
          <ac:chgData name="Alex-Anne Trudeau" userId="51b5ffafaa72508c" providerId="LiveId" clId="{E32C6AAA-453C-46B0-8C5C-DD78F6543CC5}" dt="2020-05-09T02:24:54.907" v="11" actId="207"/>
          <ac:spMkLst>
            <pc:docMk/>
            <pc:sldMk cId="1421829817" sldId="257"/>
            <ac:spMk id="76" creationId="{C0428609-6E9F-4F35-A76B-9A76D81EDA12}"/>
          </ac:spMkLst>
        </pc:spChg>
        <pc:spChg chg="mod">
          <ac:chgData name="Alex-Anne Trudeau" userId="51b5ffafaa72508c" providerId="LiveId" clId="{E32C6AAA-453C-46B0-8C5C-DD78F6543CC5}" dt="2020-05-09T02:27:34.105" v="33" actId="208"/>
          <ac:spMkLst>
            <pc:docMk/>
            <pc:sldMk cId="1421829817" sldId="257"/>
            <ac:spMk id="77" creationId="{77131A3A-2231-454A-A846-585190517065}"/>
          </ac:spMkLst>
        </pc:spChg>
        <pc:spChg chg="add del mod">
          <ac:chgData name="Alex-Anne Trudeau" userId="51b5ffafaa72508c" providerId="LiveId" clId="{E32C6AAA-453C-46B0-8C5C-DD78F6543CC5}" dt="2020-05-09T02:24:12.141" v="4" actId="478"/>
          <ac:spMkLst>
            <pc:docMk/>
            <pc:sldMk cId="1421829817" sldId="257"/>
            <ac:spMk id="84" creationId="{3CD5118F-FECE-4894-B3A3-73AD7292B891}"/>
          </ac:spMkLst>
        </pc:spChg>
        <pc:spChg chg="add del mod">
          <ac:chgData name="Alex-Anne Trudeau" userId="51b5ffafaa72508c" providerId="LiveId" clId="{E32C6AAA-453C-46B0-8C5C-DD78F6543CC5}" dt="2020-05-09T02:28:40.546" v="37" actId="478"/>
          <ac:spMkLst>
            <pc:docMk/>
            <pc:sldMk cId="1421829817" sldId="257"/>
            <ac:spMk id="87" creationId="{D386851A-9CC7-4ED9-80F9-6E33D07B460C}"/>
          </ac:spMkLst>
        </pc:spChg>
        <pc:spChg chg="add del mod">
          <ac:chgData name="Alex-Anne Trudeau" userId="51b5ffafaa72508c" providerId="LiveId" clId="{E32C6AAA-453C-46B0-8C5C-DD78F6543CC5}" dt="2020-05-09T02:31:05.755" v="55" actId="478"/>
          <ac:spMkLst>
            <pc:docMk/>
            <pc:sldMk cId="1421829817" sldId="257"/>
            <ac:spMk id="91" creationId="{5AED7016-A539-43BF-A5B9-42B8FE3ABAB2}"/>
          </ac:spMkLst>
        </pc:spChg>
        <pc:picChg chg="add mod">
          <ac:chgData name="Alex-Anne Trudeau" userId="51b5ffafaa72508c" providerId="LiveId" clId="{E32C6AAA-453C-46B0-8C5C-DD78F6543CC5}" dt="2020-05-09T02:39:44.887" v="101" actId="1076"/>
          <ac:picMkLst>
            <pc:docMk/>
            <pc:sldMk cId="1421829817" sldId="257"/>
            <ac:picMk id="3" creationId="{23E93A04-D0CA-4D06-B9E1-97ED982AD3D6}"/>
          </ac:picMkLst>
        </pc:picChg>
        <pc:picChg chg="add mod">
          <ac:chgData name="Alex-Anne Trudeau" userId="51b5ffafaa72508c" providerId="LiveId" clId="{E32C6AAA-453C-46B0-8C5C-DD78F6543CC5}" dt="2020-05-09T02:39:02.591" v="96" actId="1076"/>
          <ac:picMkLst>
            <pc:docMk/>
            <pc:sldMk cId="1421829817" sldId="257"/>
            <ac:picMk id="4" creationId="{9FBFAF92-5BCA-4D32-9FB6-1A65F3649758}"/>
          </ac:picMkLst>
        </pc:picChg>
        <pc:picChg chg="add mod">
          <ac:chgData name="Alex-Anne Trudeau" userId="51b5ffafaa72508c" providerId="LiveId" clId="{E32C6AAA-453C-46B0-8C5C-DD78F6543CC5}" dt="2020-05-09T02:38:52.909" v="95" actId="1076"/>
          <ac:picMkLst>
            <pc:docMk/>
            <pc:sldMk cId="1421829817" sldId="257"/>
            <ac:picMk id="5" creationId="{3AB6DE22-1E02-47EE-A2A6-970E3B4AC9AC}"/>
          </ac:picMkLst>
        </pc:picChg>
        <pc:picChg chg="add mod">
          <ac:chgData name="Alex-Anne Trudeau" userId="51b5ffafaa72508c" providerId="LiveId" clId="{E32C6AAA-453C-46B0-8C5C-DD78F6543CC5}" dt="2020-05-09T02:38:19.419" v="94" actId="1076"/>
          <ac:picMkLst>
            <pc:docMk/>
            <pc:sldMk cId="1421829817" sldId="257"/>
            <ac:picMk id="24" creationId="{1AD4EFC3-0D3A-4795-AE89-4E17F89DC1B6}"/>
          </ac:picMkLst>
        </pc:picChg>
        <pc:picChg chg="add mod">
          <ac:chgData name="Alex-Anne Trudeau" userId="51b5ffafaa72508c" providerId="LiveId" clId="{E32C6AAA-453C-46B0-8C5C-DD78F6543CC5}" dt="2020-05-09T02:38:10.149" v="93" actId="1076"/>
          <ac:picMkLst>
            <pc:docMk/>
            <pc:sldMk cId="1421829817" sldId="257"/>
            <ac:picMk id="25" creationId="{805E3F62-BEB8-41C6-81B3-2CF8C7FC1ECC}"/>
          </ac:picMkLst>
        </pc:picChg>
        <pc:picChg chg="add mod">
          <ac:chgData name="Alex-Anne Trudeau" userId="51b5ffafaa72508c" providerId="LiveId" clId="{E32C6AAA-453C-46B0-8C5C-DD78F6543CC5}" dt="2020-05-09T02:37:54.786" v="92" actId="1076"/>
          <ac:picMkLst>
            <pc:docMk/>
            <pc:sldMk cId="1421829817" sldId="257"/>
            <ac:picMk id="27" creationId="{DF341BBB-E7B5-483A-A344-C1E1DD5D1C18}"/>
          </ac:picMkLst>
        </pc:picChg>
        <pc:picChg chg="add mod">
          <ac:chgData name="Alex-Anne Trudeau" userId="51b5ffafaa72508c" providerId="LiveId" clId="{E32C6AAA-453C-46B0-8C5C-DD78F6543CC5}" dt="2020-05-09T02:56:34.599" v="166" actId="14100"/>
          <ac:picMkLst>
            <pc:docMk/>
            <pc:sldMk cId="1421829817" sldId="257"/>
            <ac:picMk id="29" creationId="{AD1F068F-07B6-4AB9-8252-DC29963765EE}"/>
          </ac:picMkLst>
        </pc:picChg>
        <pc:picChg chg="add del mod modCrop">
          <ac:chgData name="Alex-Anne Trudeau" userId="51b5ffafaa72508c" providerId="LiveId" clId="{E32C6AAA-453C-46B0-8C5C-DD78F6543CC5}" dt="2020-05-09T02:41:48.561" v="112" actId="478"/>
          <ac:picMkLst>
            <pc:docMk/>
            <pc:sldMk cId="1421829817" sldId="257"/>
            <ac:picMk id="33" creationId="{3470F2C2-F661-4E80-A40B-A4EA0E25EEC4}"/>
          </ac:picMkLst>
        </pc:picChg>
        <pc:picChg chg="add del mod">
          <ac:chgData name="Alex-Anne Trudeau" userId="51b5ffafaa72508c" providerId="LiveId" clId="{E32C6AAA-453C-46B0-8C5C-DD78F6543CC5}" dt="2020-05-09T02:46:39.885" v="121" actId="478"/>
          <ac:picMkLst>
            <pc:docMk/>
            <pc:sldMk cId="1421829817" sldId="257"/>
            <ac:picMk id="39" creationId="{2B54430B-A676-4291-B1D4-7FB9D6503950}"/>
          </ac:picMkLst>
        </pc:picChg>
        <pc:picChg chg="add del mod">
          <ac:chgData name="Alex-Anne Trudeau" userId="51b5ffafaa72508c" providerId="LiveId" clId="{E32C6AAA-453C-46B0-8C5C-DD78F6543CC5}" dt="2020-05-09T02:44:53.256" v="120" actId="931"/>
          <ac:picMkLst>
            <pc:docMk/>
            <pc:sldMk cId="1421829817" sldId="257"/>
            <ac:picMk id="45" creationId="{9396247C-9B35-4618-A8A4-D3A468203726}"/>
          </ac:picMkLst>
        </pc:picChg>
        <pc:picChg chg="add del mod">
          <ac:chgData name="Alex-Anne Trudeau" userId="51b5ffafaa72508c" providerId="LiveId" clId="{E32C6AAA-453C-46B0-8C5C-DD78F6543CC5}" dt="2020-05-09T02:48:13.975" v="134" actId="478"/>
          <ac:picMkLst>
            <pc:docMk/>
            <pc:sldMk cId="1421829817" sldId="257"/>
            <ac:picMk id="51" creationId="{C91CDC06-3486-4828-B29C-DEFBE3B4A597}"/>
          </ac:picMkLst>
        </pc:picChg>
        <pc:picChg chg="add del mod">
          <ac:chgData name="Alex-Anne Trudeau" userId="51b5ffafaa72508c" providerId="LiveId" clId="{E32C6AAA-453C-46B0-8C5C-DD78F6543CC5}" dt="2020-05-09T02:48:11.336" v="133" actId="478"/>
          <ac:picMkLst>
            <pc:docMk/>
            <pc:sldMk cId="1421829817" sldId="257"/>
            <ac:picMk id="55" creationId="{29B2DFA8-CC96-4D6B-B2CC-4A12ECF37A6A}"/>
          </ac:picMkLst>
        </pc:picChg>
        <pc:picChg chg="add del mod">
          <ac:chgData name="Alex-Anne Trudeau" userId="51b5ffafaa72508c" providerId="LiveId" clId="{E32C6AAA-453C-46B0-8C5C-DD78F6543CC5}" dt="2020-05-09T02:49:09.138" v="138" actId="478"/>
          <ac:picMkLst>
            <pc:docMk/>
            <pc:sldMk cId="1421829817" sldId="257"/>
            <ac:picMk id="59" creationId="{80188CB3-FBB1-4A70-9DE0-FEFC138C1E95}"/>
          </ac:picMkLst>
        </pc:picChg>
        <pc:picChg chg="add del mod">
          <ac:chgData name="Alex-Anne Trudeau" userId="51b5ffafaa72508c" providerId="LiveId" clId="{E32C6AAA-453C-46B0-8C5C-DD78F6543CC5}" dt="2020-05-09T02:53:36.956" v="147" actId="478"/>
          <ac:picMkLst>
            <pc:docMk/>
            <pc:sldMk cId="1421829817" sldId="257"/>
            <ac:picMk id="62" creationId="{C42B4EBD-44F7-4E24-83CE-6579F4BE9505}"/>
          </ac:picMkLst>
        </pc:picChg>
        <pc:picChg chg="add mod modCrop">
          <ac:chgData name="Alex-Anne Trudeau" userId="51b5ffafaa72508c" providerId="LiveId" clId="{E32C6AAA-453C-46B0-8C5C-DD78F6543CC5}" dt="2020-05-09T02:56:43.053" v="168" actId="1076"/>
          <ac:picMkLst>
            <pc:docMk/>
            <pc:sldMk cId="1421829817" sldId="257"/>
            <ac:picMk id="66" creationId="{37267FD6-F337-42F6-9CB5-18667F7C718B}"/>
          </ac:picMkLst>
        </pc:picChg>
        <pc:picChg chg="add mod modCrop">
          <ac:chgData name="Alex-Anne Trudeau" userId="51b5ffafaa72508c" providerId="LiveId" clId="{E32C6AAA-453C-46B0-8C5C-DD78F6543CC5}" dt="2020-05-09T02:58:14.614" v="187" actId="1076"/>
          <ac:picMkLst>
            <pc:docMk/>
            <pc:sldMk cId="1421829817" sldId="257"/>
            <ac:picMk id="70" creationId="{AB91BA9A-71E7-4142-B919-258D48A346B0}"/>
          </ac:picMkLst>
        </pc:picChg>
        <pc:picChg chg="add mod modCrop">
          <ac:chgData name="Alex-Anne Trudeau" userId="51b5ffafaa72508c" providerId="LiveId" clId="{E32C6AAA-453C-46B0-8C5C-DD78F6543CC5}" dt="2020-05-09T02:57:52.607" v="183" actId="1076"/>
          <ac:picMkLst>
            <pc:docMk/>
            <pc:sldMk cId="1421829817" sldId="257"/>
            <ac:picMk id="72" creationId="{8711DE2D-F755-4559-BF17-9E3D321F5D23}"/>
          </ac:picMkLst>
        </pc:picChg>
        <pc:picChg chg="add mod modCrop">
          <ac:chgData name="Alex-Anne Trudeau" userId="51b5ffafaa72508c" providerId="LiveId" clId="{E32C6AAA-453C-46B0-8C5C-DD78F6543CC5}" dt="2020-05-09T02:57:09.010" v="174" actId="1076"/>
          <ac:picMkLst>
            <pc:docMk/>
            <pc:sldMk cId="1421829817" sldId="257"/>
            <ac:picMk id="73" creationId="{9B73D111-290D-4025-BDB4-123BA3AE89C6}"/>
          </ac:picMkLst>
        </pc:picChg>
        <pc:picChg chg="add mod">
          <ac:chgData name="Alex-Anne Trudeau" userId="51b5ffafaa72508c" providerId="LiveId" clId="{E32C6AAA-453C-46B0-8C5C-DD78F6543CC5}" dt="2020-05-09T02:25:14.510" v="13" actId="1076"/>
          <ac:picMkLst>
            <pc:docMk/>
            <pc:sldMk cId="1421829817" sldId="257"/>
            <ac:picMk id="83" creationId="{FBEA4458-8126-4EE6-A9EA-14F44849EA8E}"/>
          </ac:picMkLst>
        </pc:picChg>
        <pc:picChg chg="add mod">
          <ac:chgData name="Alex-Anne Trudeau" userId="51b5ffafaa72508c" providerId="LiveId" clId="{E32C6AAA-453C-46B0-8C5C-DD78F6543CC5}" dt="2020-05-09T02:29:55.478" v="51" actId="1076"/>
          <ac:picMkLst>
            <pc:docMk/>
            <pc:sldMk cId="1421829817" sldId="257"/>
            <ac:picMk id="86" creationId="{81304E94-F99B-4751-B1FC-221E6C42E18E}"/>
          </ac:picMkLst>
        </pc:picChg>
        <pc:picChg chg="add mod">
          <ac:chgData name="Alex-Anne Trudeau" userId="51b5ffafaa72508c" providerId="LiveId" clId="{E32C6AAA-453C-46B0-8C5C-DD78F6543CC5}" dt="2020-05-09T02:29:29.413" v="46" actId="1076"/>
          <ac:picMkLst>
            <pc:docMk/>
            <pc:sldMk cId="1421829817" sldId="257"/>
            <ac:picMk id="88" creationId="{F23FB351-DCAD-4A87-9F2D-7D3DD4650CD1}"/>
          </ac:picMkLst>
        </pc:picChg>
        <pc:picChg chg="add del mod">
          <ac:chgData name="Alex-Anne Trudeau" userId="51b5ffafaa72508c" providerId="LiveId" clId="{E32C6AAA-453C-46B0-8C5C-DD78F6543CC5}" dt="2020-05-09T02:31:13.151" v="57" actId="1076"/>
          <ac:picMkLst>
            <pc:docMk/>
            <pc:sldMk cId="1421829817" sldId="257"/>
            <ac:picMk id="90" creationId="{1EF1DB72-91F3-4026-9251-5C8A12EFE533}"/>
          </ac:picMkLst>
        </pc:picChg>
      </pc:sldChg>
    </pc:docChg>
  </pc:docChgLst>
  <pc:docChgLst>
    <pc:chgData name="Alex-Anne Trudeau" userId="51b5ffafaa72508c" providerId="LiveId" clId="{8B3A72F2-E8D9-4FE8-9E0D-C8954C5C863B}"/>
    <pc:docChg chg="modSld">
      <pc:chgData name="Alex-Anne Trudeau" userId="51b5ffafaa72508c" providerId="LiveId" clId="{8B3A72F2-E8D9-4FE8-9E0D-C8954C5C863B}" dt="2020-06-29T19:38:27.509" v="0" actId="27107"/>
      <pc:docMkLst>
        <pc:docMk/>
      </pc:docMkLst>
      <pc:sldChg chg="modSp mod">
        <pc:chgData name="Alex-Anne Trudeau" userId="51b5ffafaa72508c" providerId="LiveId" clId="{8B3A72F2-E8D9-4FE8-9E0D-C8954C5C863B}" dt="2020-06-29T19:38:27.509" v="0" actId="27107"/>
        <pc:sldMkLst>
          <pc:docMk/>
          <pc:sldMk cId="1421829817" sldId="257"/>
        </pc:sldMkLst>
        <pc:spChg chg="mod">
          <ac:chgData name="Alex-Anne Trudeau" userId="51b5ffafaa72508c" providerId="LiveId" clId="{8B3A72F2-E8D9-4FE8-9E0D-C8954C5C863B}" dt="2020-06-29T19:38:27.509" v="0" actId="27107"/>
          <ac:spMkLst>
            <pc:docMk/>
            <pc:sldMk cId="1421829817" sldId="257"/>
            <ac:spMk id="18" creationId="{197101DF-E549-4325-AD41-477D97FB34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76126-0A82-40AB-9277-07059C5C01D4}" type="datetimeFigureOut">
              <a:rPr lang="fr-CA" smtClean="0"/>
              <a:t>2021-02-09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B15FA-7555-4E88-A117-B51E45852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06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b6010965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b6010965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b6010965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b6010965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8986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b60109656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b60109656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B15FA-7555-4E88-A117-B51E458524CF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13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8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6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33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CA" smtClean="0"/>
              <a:pPr algn="r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598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4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6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6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2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8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3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2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34" r:id="rId6"/>
    <p:sldLayoutId id="2147483830" r:id="rId7"/>
    <p:sldLayoutId id="2147483831" r:id="rId8"/>
    <p:sldLayoutId id="2147483832" r:id="rId9"/>
    <p:sldLayoutId id="2147483833" r:id="rId10"/>
    <p:sldLayoutId id="2147483835" r:id="rId11"/>
    <p:sldLayoutId id="214748384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7.png"/><Relationship Id="rId18" Type="http://schemas.openxmlformats.org/officeDocument/2006/relationships/image" Target="../media/image17.png"/><Relationship Id="rId3" Type="http://schemas.openxmlformats.org/officeDocument/2006/relationships/image" Target="../media/image10.gif"/><Relationship Id="rId7" Type="http://schemas.openxmlformats.org/officeDocument/2006/relationships/hyperlink" Target="https://www.ssbwiki.com/Ghosts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5" Type="http://schemas.openxmlformats.org/officeDocument/2006/relationships/image" Target="../media/image14.png"/><Relationship Id="rId10" Type="http://schemas.openxmlformats.org/officeDocument/2006/relationships/image" Target="../media/image6.png"/><Relationship Id="rId19" Type="http://schemas.openxmlformats.org/officeDocument/2006/relationships/image" Target="../media/image18.png"/><Relationship Id="rId4" Type="http://schemas.openxmlformats.org/officeDocument/2006/relationships/hyperlink" Target="http://angelito-blue-juegosflash.blogspot.com/2012/01/pacman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548B4202-DCD5-4F8C-B481-743A989A9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B443A4-0996-4940-978C-0DE041F65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787875"/>
            <a:ext cx="10925101" cy="460536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À vous de choisir votre </a:t>
            </a:r>
            <a:r>
              <a:rPr lang="fr-CA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workout</a:t>
            </a: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CA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Image 5" descr="Une image contenant horloge&#10;&#10;Description générée automatiquement">
            <a:extLst>
              <a:ext uri="{FF2B5EF4-FFF2-40B4-BE49-F238E27FC236}">
                <a16:creationId xmlns:a16="http://schemas.microsoft.com/office/drawing/2014/main" id="{BD93D95F-67B4-4DFF-90C0-95B12C8A54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3" r="-2" b="15668"/>
          <a:stretch/>
        </p:blipFill>
        <p:spPr>
          <a:xfrm>
            <a:off x="-1" y="0"/>
            <a:ext cx="10645629" cy="567470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5D6738F-A92D-4C56-8CE0-BA80B950BB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838" y="117626"/>
            <a:ext cx="1282725" cy="1282725"/>
          </a:xfrm>
          <a:prstGeom prst="rect">
            <a:avLst/>
          </a:prstGeom>
        </p:spPr>
      </p:pic>
      <p:cxnSp>
        <p:nvCxnSpPr>
          <p:cNvPr id="30" name="Straight Connector 24">
            <a:extLst>
              <a:ext uri="{FF2B5EF4-FFF2-40B4-BE49-F238E27FC236}">
                <a16:creationId xmlns:a16="http://schemas.microsoft.com/office/drawing/2014/main" id="{F7F57F6B-E621-4E40-A34D-2FE12902A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45296"/>
            <a:ext cx="10515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6">
            <a:extLst>
              <a:ext uri="{FF2B5EF4-FFF2-40B4-BE49-F238E27FC236}">
                <a16:creationId xmlns:a16="http://schemas.microsoft.com/office/drawing/2014/main" id="{8EE702CF-91CE-4661-ACBF-3C8160D1B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5FECDA2-534C-4934-91F3-7F84F7224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613" y="5539192"/>
            <a:ext cx="10909073" cy="957902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fr-CA" sz="4400" dirty="0">
                <a:ln>
                  <a:solidFill>
                    <a:schemeClr val="bg1">
                      <a:alpha val="10000"/>
                    </a:schemeClr>
                  </a:solidFill>
                </a:ln>
                <a:solidFill>
                  <a:srgbClr val="F1E545"/>
                </a:solidFill>
                <a:latin typeface="Modern Love" panose="04090805081005020601" pitchFamily="82" charset="0"/>
              </a:rPr>
              <a:t>PAC-MAN WORKOUT</a:t>
            </a:r>
            <a:endParaRPr lang="en-CA" sz="4400" dirty="0">
              <a:ln>
                <a:solidFill>
                  <a:schemeClr val="bg1">
                    <a:alpha val="10000"/>
                  </a:schemeClr>
                </a:solidFill>
              </a:ln>
              <a:solidFill>
                <a:srgbClr val="F1E545"/>
              </a:solidFill>
              <a:latin typeface="Modern Love" panose="04090805081005020601" pitchFamily="82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7030A1E-0B28-48D5-A92B-C0DF113B4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68524" y="1387980"/>
            <a:ext cx="1415144" cy="141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9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685800" y="5443534"/>
            <a:ext cx="10758400" cy="943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endParaRPr sz="4533" b="1">
              <a:solidFill>
                <a:schemeClr val="accent5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320668" y="490833"/>
            <a:ext cx="9060577" cy="11047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1E545"/>
                </a:solidFill>
                <a:latin typeface="Modern Love Caps" panose="020B0604020202020204" pitchFamily="82" charset="0"/>
              </a:rPr>
              <a:t>INSTRUCTIONS</a:t>
            </a: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18433" y="5697538"/>
            <a:ext cx="573567" cy="70234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320767" y="1698401"/>
            <a:ext cx="10852000" cy="3962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Former le nombre d’</a:t>
            </a:r>
            <a:r>
              <a:rPr lang="fr-CA" sz="1500" dirty="0">
                <a:latin typeface="Barlow"/>
                <a:ea typeface="Barlow"/>
                <a:cs typeface="Barlow"/>
                <a:sym typeface="Barlow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équipes</a:t>
            </a: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 souhaité ; 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latin typeface="Barlow"/>
                <a:ea typeface="Barlow"/>
                <a:cs typeface="Barlow"/>
                <a:sym typeface="Barlow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Placer les fantômes sur le plateau de jeu</a:t>
            </a: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, à différents endroits (exercices) et pour différentes équipes (chaque couleur correspond à une équipe et chaque équipe a 4 fantômes) ; </a:t>
            </a:r>
            <a:endParaRPr sz="15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Choisir une récompense pour l’équipe gagnante ;</a:t>
            </a:r>
            <a:endParaRPr sz="15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L’équipe avec l’athlète la plus jeune débute ; </a:t>
            </a:r>
            <a:endParaRPr sz="15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À tour de rôle, chaque équipe </a:t>
            </a:r>
            <a:r>
              <a:rPr lang="fr-CA" sz="1500" u="sng" dirty="0">
                <a:latin typeface="Barlow"/>
                <a:ea typeface="Barlow"/>
                <a:cs typeface="Barlow"/>
                <a:sym typeface="Barlow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choisit une direction afin de faire avancer son «</a:t>
            </a:r>
            <a:r>
              <a:rPr lang="fr-CA" sz="1500" u="sng" dirty="0" err="1">
                <a:latin typeface="Barlow"/>
                <a:ea typeface="Barlow"/>
                <a:cs typeface="Barlow"/>
                <a:sym typeface="Barlow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pac-man</a:t>
            </a:r>
            <a:r>
              <a:rPr lang="fr-CA" sz="1500" u="sng" dirty="0">
                <a:latin typeface="Barlow"/>
                <a:ea typeface="Barlow"/>
                <a:cs typeface="Barlow"/>
                <a:sym typeface="Barlow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» et d’aller manger les fantômes </a:t>
            </a: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;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Déplacer les «</a:t>
            </a:r>
            <a:r>
              <a:rPr lang="fr-CA" sz="1500" dirty="0" err="1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pac-man</a:t>
            </a: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» aux exercices selon les choix des équipes.  Les exercices de début et de fin doivent être effectués par tous les joueurs ; </a:t>
            </a:r>
            <a:endParaRPr sz="15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Tous les membres de l’équipe doivent effectuer les exercices associés afin de gagner son tour ; </a:t>
            </a:r>
            <a:endParaRPr sz="15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Lorsque l’équipe complète adéquatement les exercices, elle mange le fantôme, s’il y a lieu et pourra avancer au tour suivant ; </a:t>
            </a:r>
            <a:endParaRPr sz="15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Si les exercices ne sont pas réussis, l’équipe doit recommencer au tour suivant ; 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Si l’équipe parvient à la fin sans avoir mangé tous les fantômes, elle retourne au départ et peut continuer sa partie.</a:t>
            </a:r>
            <a:endParaRPr sz="15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La partie prend fin lorsque tous les fantômes ont été mangés par une seule équipe.  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5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Les exercices peuvent être modifiés selon les besoins du groupe.</a:t>
            </a:r>
            <a:endParaRPr sz="15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CC27AC4-A2BC-406C-B0E3-F86EB77003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256" y="6435"/>
            <a:ext cx="943744" cy="94374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F29E153-C010-4204-AE04-A86199941E6D}"/>
              </a:ext>
            </a:extLst>
          </p:cNvPr>
          <p:cNvSpPr txBox="1"/>
          <p:nvPr/>
        </p:nvSpPr>
        <p:spPr>
          <a:xfrm>
            <a:off x="5913119" y="6088956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A" sz="1100" i="1" dirty="0">
                <a:latin typeface="Barlow" panose="020B0604020202020204" charset="0"/>
              </a:rPr>
              <a:t>*Si vous ne connaissez pas certains exercices, il est possible de les retrouver sur internet.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685800" y="5443534"/>
            <a:ext cx="10758400" cy="943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endParaRPr sz="4533" b="1">
              <a:solidFill>
                <a:schemeClr val="accent5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320668" y="490833"/>
            <a:ext cx="9060577" cy="11047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fr-CA" sz="2400" b="1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1E545"/>
                </a:solidFill>
                <a:latin typeface="Modern Love Caps" panose="020B0604020202020204" pitchFamily="82" charset="0"/>
              </a:rPr>
              <a:t>Matériel</a:t>
            </a:r>
            <a:endParaRPr sz="2400" b="1" dirty="0">
              <a:ln w="9525" cap="flat" cmpd="sng">
                <a:solidFill>
                  <a:srgbClr val="20124D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1E545"/>
              </a:solidFill>
              <a:latin typeface="Modern Love Caps" panose="020B0604020202020204" pitchFamily="82" charset="0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18433" y="5697538"/>
            <a:ext cx="573567" cy="70234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320668" y="2140768"/>
            <a:ext cx="10852000" cy="137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6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Chronomètre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6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Chaise ou banc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6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Corde à sauter (facultatif)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1600" dirty="0">
                <a:solidFill>
                  <a:srgbClr val="5E696C"/>
                </a:solidFill>
                <a:latin typeface="Barlow"/>
                <a:ea typeface="Barlow"/>
                <a:cs typeface="Barlow"/>
                <a:sym typeface="Barlow"/>
              </a:rPr>
              <a:t>Un mur </a:t>
            </a:r>
            <a:endParaRPr sz="1600" dirty="0">
              <a:solidFill>
                <a:srgbClr val="5E696C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CC27AC4-A2BC-406C-B0E3-F86EB77003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256" y="6435"/>
            <a:ext cx="943744" cy="94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4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229733" y="101667"/>
            <a:ext cx="7881272" cy="14064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dirty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1E545"/>
                </a:solidFill>
                <a:latin typeface="Modern Love Caps" panose="04070805081001020A01" pitchFamily="82" charset="0"/>
              </a:rPr>
              <a:t>ÉQUIPES</a:t>
            </a:r>
          </a:p>
        </p:txBody>
      </p:sp>
      <p:sp>
        <p:nvSpPr>
          <p:cNvPr id="78" name="Google Shape;78;p15"/>
          <p:cNvSpPr txBox="1"/>
          <p:nvPr/>
        </p:nvSpPr>
        <p:spPr>
          <a:xfrm>
            <a:off x="527536" y="2084910"/>
            <a:ext cx="4506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r-CA" sz="2400" dirty="0">
                <a:highlight>
                  <a:srgbClr val="FFD13F"/>
                </a:highlight>
                <a:latin typeface="Barlow"/>
                <a:ea typeface="Barlow"/>
                <a:cs typeface="Barlow"/>
                <a:sym typeface="Barlow"/>
              </a:rPr>
              <a:t>NOMS : </a:t>
            </a:r>
            <a:endParaRPr sz="2400" dirty="0">
              <a:highlight>
                <a:srgbClr val="FFD13F"/>
              </a:highlight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61073" y="4868077"/>
            <a:ext cx="4686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r-CA" sz="2400" dirty="0">
                <a:highlight>
                  <a:srgbClr val="00FF00"/>
                </a:highlight>
                <a:latin typeface="Barlow"/>
                <a:ea typeface="Barlow"/>
                <a:cs typeface="Barlow"/>
                <a:sym typeface="Barlow"/>
              </a:rPr>
              <a:t>NOMS : </a:t>
            </a:r>
            <a:endParaRPr sz="2400" dirty="0">
              <a:highlight>
                <a:srgbClr val="00FF00"/>
              </a:highlight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FB2499D-A4CA-4C99-AAAB-2AEBE79BE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256" y="6435"/>
            <a:ext cx="943744" cy="943744"/>
          </a:xfrm>
          <a:prstGeom prst="rect">
            <a:avLst/>
          </a:prstGeom>
        </p:spPr>
      </p:pic>
      <p:sp>
        <p:nvSpPr>
          <p:cNvPr id="19" name="Google Shape;78;p15">
            <a:extLst>
              <a:ext uri="{FF2B5EF4-FFF2-40B4-BE49-F238E27FC236}">
                <a16:creationId xmlns:a16="http://schemas.microsoft.com/office/drawing/2014/main" id="{ED26F5B5-1149-48E7-BBEA-67A0DDD95C01}"/>
              </a:ext>
            </a:extLst>
          </p:cNvPr>
          <p:cNvSpPr txBox="1"/>
          <p:nvPr/>
        </p:nvSpPr>
        <p:spPr>
          <a:xfrm>
            <a:off x="527536" y="2652880"/>
            <a:ext cx="4506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r-CA" sz="2400" dirty="0">
                <a:highlight>
                  <a:srgbClr val="FCBAE3"/>
                </a:highlight>
                <a:latin typeface="Barlow"/>
                <a:ea typeface="Barlow"/>
                <a:cs typeface="Barlow"/>
                <a:sym typeface="Barlow"/>
              </a:rPr>
              <a:t>NOMS : </a:t>
            </a:r>
            <a:endParaRPr sz="2400" dirty="0">
              <a:highlight>
                <a:srgbClr val="FCBAE3"/>
              </a:highlight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0" name="Google Shape;78;p15">
            <a:extLst>
              <a:ext uri="{FF2B5EF4-FFF2-40B4-BE49-F238E27FC236}">
                <a16:creationId xmlns:a16="http://schemas.microsoft.com/office/drawing/2014/main" id="{0E4F81F3-E2F6-4F7C-93D7-391B7B63BE43}"/>
              </a:ext>
            </a:extLst>
          </p:cNvPr>
          <p:cNvSpPr txBox="1"/>
          <p:nvPr/>
        </p:nvSpPr>
        <p:spPr>
          <a:xfrm>
            <a:off x="546888" y="3169588"/>
            <a:ext cx="4506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r-CA" sz="2400" dirty="0">
                <a:highlight>
                  <a:srgbClr val="F1E545"/>
                </a:highlight>
                <a:latin typeface="Barlow"/>
                <a:ea typeface="Barlow"/>
                <a:cs typeface="Barlow"/>
                <a:sym typeface="Barlow"/>
              </a:rPr>
              <a:t>NOMS : </a:t>
            </a:r>
            <a:endParaRPr sz="2400" dirty="0">
              <a:highlight>
                <a:srgbClr val="F1E545"/>
              </a:highlight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1" name="Google Shape;78;p15">
            <a:extLst>
              <a:ext uri="{FF2B5EF4-FFF2-40B4-BE49-F238E27FC236}">
                <a16:creationId xmlns:a16="http://schemas.microsoft.com/office/drawing/2014/main" id="{E07C54E5-E8FF-47D3-9990-529A58F11E8F}"/>
              </a:ext>
            </a:extLst>
          </p:cNvPr>
          <p:cNvSpPr txBox="1"/>
          <p:nvPr/>
        </p:nvSpPr>
        <p:spPr>
          <a:xfrm>
            <a:off x="561073" y="3723299"/>
            <a:ext cx="4543507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r-CA" sz="2400" dirty="0">
                <a:highlight>
                  <a:srgbClr val="00FFFF"/>
                </a:highlight>
                <a:latin typeface="Barlow"/>
                <a:ea typeface="Barlow"/>
                <a:cs typeface="Barlow"/>
                <a:sym typeface="Barlow"/>
              </a:rPr>
              <a:t>NOMS : </a:t>
            </a:r>
            <a:endParaRPr sz="2400" dirty="0">
              <a:highlight>
                <a:srgbClr val="00FFFF"/>
              </a:highlight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2" name="Google Shape;78;p15">
            <a:extLst>
              <a:ext uri="{FF2B5EF4-FFF2-40B4-BE49-F238E27FC236}">
                <a16:creationId xmlns:a16="http://schemas.microsoft.com/office/drawing/2014/main" id="{4767212D-A8BB-40FE-82E2-326664E05D01}"/>
              </a:ext>
            </a:extLst>
          </p:cNvPr>
          <p:cNvSpPr txBox="1"/>
          <p:nvPr/>
        </p:nvSpPr>
        <p:spPr>
          <a:xfrm>
            <a:off x="527536" y="4314642"/>
            <a:ext cx="4506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r-CA" sz="2400" dirty="0">
                <a:highlight>
                  <a:srgbClr val="FF0000"/>
                </a:highlight>
                <a:latin typeface="Barlow"/>
                <a:ea typeface="Barlow"/>
                <a:cs typeface="Barlow"/>
                <a:sym typeface="Barlow"/>
              </a:rPr>
              <a:t>NOMS : </a:t>
            </a:r>
            <a:endParaRPr sz="2400" dirty="0">
              <a:highlight>
                <a:srgbClr val="FF0000"/>
              </a:highlight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9A5C7AC-32E1-464D-90AF-27DAAF8B2B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3188773"/>
            <a:ext cx="653104" cy="65310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684F33C-7599-4F42-8CED-18E0D6B432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2" y="4347114"/>
            <a:ext cx="611718" cy="61171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711759E3-E058-4911-9E92-3BFEC4E766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8" y="3750786"/>
            <a:ext cx="620356" cy="620356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7EFA9C0-B1DD-4369-8043-EB0D12BCCC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2" y="2120747"/>
            <a:ext cx="638929" cy="63892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3E7F6C0-8B39-4C4E-A816-CA907E0D22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28" y="2700423"/>
            <a:ext cx="626063" cy="62606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ECAF48F3-2774-4F98-B6AD-431CDDD775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2" y="4876379"/>
            <a:ext cx="653105" cy="653105"/>
          </a:xfrm>
          <a:prstGeom prst="rect">
            <a:avLst/>
          </a:prstGeom>
        </p:spPr>
      </p:pic>
      <p:pic>
        <p:nvPicPr>
          <p:cNvPr id="17" name="Google Shape;67;p14">
            <a:extLst>
              <a:ext uri="{FF2B5EF4-FFF2-40B4-BE49-F238E27FC236}">
                <a16:creationId xmlns:a16="http://schemas.microsoft.com/office/drawing/2014/main" id="{9EE2DC0E-EE74-45CC-8286-A658A318283C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618433" y="5697538"/>
            <a:ext cx="573567" cy="702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DDFB38A-4297-4D6F-B235-75C41578CFDD}"/>
              </a:ext>
            </a:extLst>
          </p:cNvPr>
          <p:cNvSpPr/>
          <p:nvPr/>
        </p:nvSpPr>
        <p:spPr>
          <a:xfrm>
            <a:off x="190859" y="2563205"/>
            <a:ext cx="12538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</a:t>
            </a:r>
          </a:p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burpees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34F414-CA26-4B4D-BC1A-E751F11AAC56}"/>
              </a:ext>
            </a:extLst>
          </p:cNvPr>
          <p:cNvSpPr/>
          <p:nvPr/>
        </p:nvSpPr>
        <p:spPr>
          <a:xfrm>
            <a:off x="10881076" y="2624665"/>
            <a:ext cx="10390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min</a:t>
            </a:r>
          </a:p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planche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957393-FD57-4BDB-9715-0D50072DB637}"/>
              </a:ext>
            </a:extLst>
          </p:cNvPr>
          <p:cNvSpPr/>
          <p:nvPr/>
        </p:nvSpPr>
        <p:spPr>
          <a:xfrm>
            <a:off x="1661727" y="4031785"/>
            <a:ext cx="155042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push-ups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010A71-EF4B-4829-8EBC-B036ECFD20B5}"/>
              </a:ext>
            </a:extLst>
          </p:cNvPr>
          <p:cNvSpPr/>
          <p:nvPr/>
        </p:nvSpPr>
        <p:spPr>
          <a:xfrm>
            <a:off x="1762716" y="2840236"/>
            <a:ext cx="13484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 triceps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79BC26-093F-4696-89E1-46740944CAF3}"/>
              </a:ext>
            </a:extLst>
          </p:cNvPr>
          <p:cNvSpPr/>
          <p:nvPr/>
        </p:nvSpPr>
        <p:spPr>
          <a:xfrm>
            <a:off x="1471631" y="1312516"/>
            <a:ext cx="16234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 planche up &amp; down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3803F8-CA1A-4135-9BB8-E14C9E12D87A}"/>
              </a:ext>
            </a:extLst>
          </p:cNvPr>
          <p:cNvSpPr/>
          <p:nvPr/>
        </p:nvSpPr>
        <p:spPr>
          <a:xfrm>
            <a:off x="3378862" y="2700994"/>
            <a:ext cx="16209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min chaise </a:t>
            </a:r>
          </a:p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 mur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908CDD-BEF5-4063-BBCD-DDA2AED54927}"/>
              </a:ext>
            </a:extLst>
          </p:cNvPr>
          <p:cNvSpPr/>
          <p:nvPr/>
        </p:nvSpPr>
        <p:spPr>
          <a:xfrm>
            <a:off x="5267519" y="2802349"/>
            <a:ext cx="19111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 stars jumps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5A8EE0-421F-4D9C-B603-8D1C6BD3F29A}"/>
              </a:ext>
            </a:extLst>
          </p:cNvPr>
          <p:cNvSpPr/>
          <p:nvPr/>
        </p:nvSpPr>
        <p:spPr>
          <a:xfrm>
            <a:off x="3667520" y="4031785"/>
            <a:ext cx="13420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 squats</a:t>
            </a:r>
          </a:p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jumps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1C5F0-29E1-4B59-B1B8-E5A3CCEDE9BD}"/>
              </a:ext>
            </a:extLst>
          </p:cNvPr>
          <p:cNvSpPr/>
          <p:nvPr/>
        </p:nvSpPr>
        <p:spPr>
          <a:xfrm>
            <a:off x="3481663" y="138657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fentes</a:t>
            </a:r>
          </a:p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 jambe</a:t>
            </a:r>
            <a:endParaRPr lang="fr-FR" sz="2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F7A0A8-559D-4E66-94C1-5D1BC4566151}"/>
              </a:ext>
            </a:extLst>
          </p:cNvPr>
          <p:cNvSpPr/>
          <p:nvPr/>
        </p:nvSpPr>
        <p:spPr>
          <a:xfrm>
            <a:off x="3250622" y="172859"/>
            <a:ext cx="1877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 </a:t>
            </a:r>
            <a:r>
              <a:rPr lang="fr-FR" sz="20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donkey</a:t>
            </a:r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kicks</a:t>
            </a:r>
          </a:p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 jambe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2681FA-5C86-43DC-B785-0399866FC5CF}"/>
              </a:ext>
            </a:extLst>
          </p:cNvPr>
          <p:cNvSpPr/>
          <p:nvPr/>
        </p:nvSpPr>
        <p:spPr>
          <a:xfrm>
            <a:off x="3364432" y="5128104"/>
            <a:ext cx="18421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 bridges lift </a:t>
            </a:r>
          </a:p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à une jambe</a:t>
            </a:r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8B0B870-253C-4F2F-AAAD-57DCF250FC5F}"/>
              </a:ext>
            </a:extLst>
          </p:cNvPr>
          <p:cNvSpPr/>
          <p:nvPr/>
        </p:nvSpPr>
        <p:spPr>
          <a:xfrm>
            <a:off x="5478881" y="4466747"/>
            <a:ext cx="17716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45 sec sprint </a:t>
            </a:r>
          </a:p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genoux hauts</a:t>
            </a:r>
            <a:endParaRPr lang="fr-FR" sz="2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7101DF-E549-4325-AD41-477D97FB349F}"/>
              </a:ext>
            </a:extLst>
          </p:cNvPr>
          <p:cNvSpPr/>
          <p:nvPr/>
        </p:nvSpPr>
        <p:spPr>
          <a:xfrm>
            <a:off x="5219458" y="1076883"/>
            <a:ext cx="2122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 jumping jacks </a:t>
            </a:r>
          </a:p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rapides</a:t>
            </a:r>
            <a:endParaRPr lang="fr-FR" sz="2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28C98D-F65F-4685-B086-BBCDEE304527}"/>
              </a:ext>
            </a:extLst>
          </p:cNvPr>
          <p:cNvSpPr/>
          <p:nvPr/>
        </p:nvSpPr>
        <p:spPr>
          <a:xfrm>
            <a:off x="7400708" y="1997514"/>
            <a:ext cx="11939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</a:t>
            </a:r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V-</a:t>
            </a:r>
            <a:r>
              <a:rPr lang="fr-FR" sz="20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</a:t>
            </a:r>
            <a:r>
              <a:rPr lang="fr-FR" sz="20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ps</a:t>
            </a:r>
            <a:endParaRPr lang="fr-FR" sz="2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FA46A8-A86E-499F-9DE9-85D22ED43A86}"/>
              </a:ext>
            </a:extLst>
          </p:cNvPr>
          <p:cNvSpPr/>
          <p:nvPr/>
        </p:nvSpPr>
        <p:spPr>
          <a:xfrm>
            <a:off x="7072767" y="3353691"/>
            <a:ext cx="181652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45 sec de </a:t>
            </a:r>
          </a:p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sauts rapides </a:t>
            </a:r>
          </a:p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à la cor</a:t>
            </a:r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</a:t>
            </a:r>
            <a:endParaRPr lang="fr-FR" sz="2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D09839-5577-43E3-9FF8-B847F39C4EDF}"/>
              </a:ext>
            </a:extLst>
          </p:cNvPr>
          <p:cNvSpPr/>
          <p:nvPr/>
        </p:nvSpPr>
        <p:spPr>
          <a:xfrm>
            <a:off x="8501312" y="4828631"/>
            <a:ext cx="2667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 secondes de russian</a:t>
            </a:r>
          </a:p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twists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F50181-8A9F-4F3F-BEB5-55B5D830A48A}"/>
              </a:ext>
            </a:extLst>
          </p:cNvPr>
          <p:cNvSpPr/>
          <p:nvPr/>
        </p:nvSpPr>
        <p:spPr>
          <a:xfrm>
            <a:off x="8901022" y="2659906"/>
            <a:ext cx="1619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40 </a:t>
            </a:r>
            <a:r>
              <a:rPr lang="en-US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mountain</a:t>
            </a:r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climbers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F0C282-3B2D-4606-B1BC-0C506CD28780}"/>
              </a:ext>
            </a:extLst>
          </p:cNvPr>
          <p:cNvSpPr/>
          <p:nvPr/>
        </p:nvSpPr>
        <p:spPr>
          <a:xfrm>
            <a:off x="8479511" y="627173"/>
            <a:ext cx="13949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 </a:t>
            </a:r>
            <a:r>
              <a:rPr lang="fr-FR" sz="20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crunchs</a:t>
            </a:r>
            <a:endParaRPr lang="fr-FR" sz="2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3B9E08EF-3440-4DA7-BF26-E698D0A48B0D}"/>
              </a:ext>
            </a:extLst>
          </p:cNvPr>
          <p:cNvCxnSpPr/>
          <p:nvPr/>
        </p:nvCxnSpPr>
        <p:spPr>
          <a:xfrm>
            <a:off x="1254034" y="3332551"/>
            <a:ext cx="508682" cy="682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FB7BA9D2-F901-41B3-AF70-D11120DBD9AB}"/>
              </a:ext>
            </a:extLst>
          </p:cNvPr>
          <p:cNvCxnSpPr/>
          <p:nvPr/>
        </p:nvCxnSpPr>
        <p:spPr>
          <a:xfrm>
            <a:off x="2944171" y="4528457"/>
            <a:ext cx="394616" cy="646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74766F4C-0B9C-462B-97D6-855F51A6A0E7}"/>
              </a:ext>
            </a:extLst>
          </p:cNvPr>
          <p:cNvCxnSpPr/>
          <p:nvPr/>
        </p:nvCxnSpPr>
        <p:spPr>
          <a:xfrm>
            <a:off x="3141479" y="4300445"/>
            <a:ext cx="5556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D9A6E8E-5814-4596-ADED-43A73E3F7400}"/>
              </a:ext>
            </a:extLst>
          </p:cNvPr>
          <p:cNvCxnSpPr>
            <a:endCxn id="17" idx="1"/>
          </p:cNvCxnSpPr>
          <p:nvPr/>
        </p:nvCxnSpPr>
        <p:spPr>
          <a:xfrm>
            <a:off x="4894217" y="4385728"/>
            <a:ext cx="584664" cy="43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850003C0-40C1-4A89-BD8A-FED526914135}"/>
              </a:ext>
            </a:extLst>
          </p:cNvPr>
          <p:cNvCxnSpPr/>
          <p:nvPr/>
        </p:nvCxnSpPr>
        <p:spPr>
          <a:xfrm flipV="1">
            <a:off x="5009555" y="4935809"/>
            <a:ext cx="469326" cy="678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8FDE53AF-2DC2-405E-870C-D6D1C29227D6}"/>
              </a:ext>
            </a:extLst>
          </p:cNvPr>
          <p:cNvCxnSpPr/>
          <p:nvPr/>
        </p:nvCxnSpPr>
        <p:spPr>
          <a:xfrm flipV="1">
            <a:off x="6096000" y="3408880"/>
            <a:ext cx="0" cy="1057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345C151E-EF90-4F0F-8080-C7EBDFA3C634}"/>
              </a:ext>
            </a:extLst>
          </p:cNvPr>
          <p:cNvCxnSpPr/>
          <p:nvPr/>
        </p:nvCxnSpPr>
        <p:spPr>
          <a:xfrm>
            <a:off x="6618514" y="3240346"/>
            <a:ext cx="632007" cy="433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37F93C96-EED4-4CD4-8A0D-5F22D61CFBBA}"/>
              </a:ext>
            </a:extLst>
          </p:cNvPr>
          <p:cNvCxnSpPr/>
          <p:nvPr/>
        </p:nvCxnSpPr>
        <p:spPr>
          <a:xfrm>
            <a:off x="8518784" y="4231840"/>
            <a:ext cx="947433" cy="50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0B58EBC-7441-4530-A212-976CEB1EDB66}"/>
              </a:ext>
            </a:extLst>
          </p:cNvPr>
          <p:cNvCxnSpPr>
            <a:cxnSpLocks/>
          </p:cNvCxnSpPr>
          <p:nvPr/>
        </p:nvCxnSpPr>
        <p:spPr>
          <a:xfrm flipV="1">
            <a:off x="9637994" y="3529039"/>
            <a:ext cx="0" cy="121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5C85FFA4-E21E-42EF-8538-76911BE89D49}"/>
              </a:ext>
            </a:extLst>
          </p:cNvPr>
          <p:cNvCxnSpPr/>
          <p:nvPr/>
        </p:nvCxnSpPr>
        <p:spPr>
          <a:xfrm>
            <a:off x="10302240" y="3054937"/>
            <a:ext cx="578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84559CA-87C7-44A2-81F8-E7BA563819FC}"/>
              </a:ext>
            </a:extLst>
          </p:cNvPr>
          <p:cNvCxnSpPr>
            <a:cxnSpLocks/>
          </p:cNvCxnSpPr>
          <p:nvPr/>
        </p:nvCxnSpPr>
        <p:spPr>
          <a:xfrm>
            <a:off x="1508375" y="3054937"/>
            <a:ext cx="3455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24C17B32-F3F1-4895-B2F5-C81D22A63651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014550" y="3054937"/>
            <a:ext cx="3643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3595F56D-878C-453E-A456-1B989B2571F0}"/>
              </a:ext>
            </a:extLst>
          </p:cNvPr>
          <p:cNvCxnSpPr/>
          <p:nvPr/>
        </p:nvCxnSpPr>
        <p:spPr>
          <a:xfrm flipV="1">
            <a:off x="4777210" y="1874627"/>
            <a:ext cx="935613" cy="92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9D090C10-1C00-4BE6-AD38-2756E6FC0900}"/>
              </a:ext>
            </a:extLst>
          </p:cNvPr>
          <p:cNvCxnSpPr/>
          <p:nvPr/>
        </p:nvCxnSpPr>
        <p:spPr>
          <a:xfrm>
            <a:off x="4753137" y="3202459"/>
            <a:ext cx="906934" cy="1096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67D44B70-35A6-473B-8567-5068F2B257BC}"/>
              </a:ext>
            </a:extLst>
          </p:cNvPr>
          <p:cNvCxnSpPr/>
          <p:nvPr/>
        </p:nvCxnSpPr>
        <p:spPr>
          <a:xfrm flipH="1">
            <a:off x="6141451" y="1849569"/>
            <a:ext cx="16412" cy="855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4793321D-00DC-413B-BDC6-421FDEB61D62}"/>
              </a:ext>
            </a:extLst>
          </p:cNvPr>
          <p:cNvCxnSpPr/>
          <p:nvPr/>
        </p:nvCxnSpPr>
        <p:spPr>
          <a:xfrm flipV="1">
            <a:off x="6705600" y="2490651"/>
            <a:ext cx="544921" cy="349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8D30AD10-0604-40D8-A322-584C6ED41450}"/>
              </a:ext>
            </a:extLst>
          </p:cNvPr>
          <p:cNvCxnSpPr/>
          <p:nvPr/>
        </p:nvCxnSpPr>
        <p:spPr>
          <a:xfrm flipV="1">
            <a:off x="8540321" y="1204748"/>
            <a:ext cx="636656" cy="810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92491CF5-FA1A-48D4-94C2-62310E1C30AE}"/>
              </a:ext>
            </a:extLst>
          </p:cNvPr>
          <p:cNvCxnSpPr/>
          <p:nvPr/>
        </p:nvCxnSpPr>
        <p:spPr>
          <a:xfrm>
            <a:off x="9549124" y="1076883"/>
            <a:ext cx="0" cy="1439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E06150CB-4FC1-4F94-B397-8A3911A58843}"/>
              </a:ext>
            </a:extLst>
          </p:cNvPr>
          <p:cNvCxnSpPr/>
          <p:nvPr/>
        </p:nvCxnSpPr>
        <p:spPr>
          <a:xfrm flipV="1">
            <a:off x="1254034" y="2015695"/>
            <a:ext cx="508682" cy="685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02BDD69E-5072-4A0E-9072-7A739BAE4FB6}"/>
              </a:ext>
            </a:extLst>
          </p:cNvPr>
          <p:cNvCxnSpPr/>
          <p:nvPr/>
        </p:nvCxnSpPr>
        <p:spPr>
          <a:xfrm>
            <a:off x="3055714" y="1578080"/>
            <a:ext cx="4535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C1C571F6-75D8-46B9-89B8-967F3D6481B7}"/>
              </a:ext>
            </a:extLst>
          </p:cNvPr>
          <p:cNvCxnSpPr/>
          <p:nvPr/>
        </p:nvCxnSpPr>
        <p:spPr>
          <a:xfrm flipV="1">
            <a:off x="3014550" y="722811"/>
            <a:ext cx="556358" cy="663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036F58C4-E6E1-47D2-BF31-A0E85E0324C7}"/>
              </a:ext>
            </a:extLst>
          </p:cNvPr>
          <p:cNvCxnSpPr/>
          <p:nvPr/>
        </p:nvCxnSpPr>
        <p:spPr>
          <a:xfrm>
            <a:off x="4894217" y="627173"/>
            <a:ext cx="452846" cy="449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55228304-FEC3-4AEF-907C-FCE4254FC6FA}"/>
              </a:ext>
            </a:extLst>
          </p:cNvPr>
          <p:cNvCxnSpPr>
            <a:stCxn id="14" idx="3"/>
          </p:cNvCxnSpPr>
          <p:nvPr/>
        </p:nvCxnSpPr>
        <p:spPr>
          <a:xfrm flipV="1">
            <a:off x="4777210" y="1449717"/>
            <a:ext cx="586923" cy="290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9DEF0881-E539-4881-95C6-E360C996B1F7}"/>
              </a:ext>
            </a:extLst>
          </p:cNvPr>
          <p:cNvSpPr txBox="1"/>
          <p:nvPr/>
        </p:nvSpPr>
        <p:spPr>
          <a:xfrm>
            <a:off x="0" y="2255333"/>
            <a:ext cx="116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/>
                </a:solidFill>
                <a:latin typeface="Modern Love" panose="04090805081005020601" pitchFamily="82" charset="0"/>
              </a:rPr>
              <a:t>Départ…</a:t>
            </a:r>
            <a:endParaRPr lang="en-CA" dirty="0">
              <a:solidFill>
                <a:schemeClr val="bg1"/>
              </a:solidFill>
              <a:latin typeface="Modern Love" panose="04090805081005020601" pitchFamily="82" charset="0"/>
            </a:endParaRP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0428609-6E9F-4F35-A76B-9A76D81EDA12}"/>
              </a:ext>
            </a:extLst>
          </p:cNvPr>
          <p:cNvSpPr txBox="1"/>
          <p:nvPr/>
        </p:nvSpPr>
        <p:spPr>
          <a:xfrm>
            <a:off x="11016351" y="3458701"/>
            <a:ext cx="90379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/>
                </a:solidFill>
                <a:latin typeface="Modern Love" panose="04090805081005020601" pitchFamily="82" charset="0"/>
              </a:rPr>
              <a:t>Fin…</a:t>
            </a:r>
            <a:endParaRPr lang="en-CA" dirty="0">
              <a:solidFill>
                <a:schemeClr val="bg1"/>
              </a:solidFill>
              <a:latin typeface="Modern Love" panose="04090805081005020601" pitchFamily="8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7131A3A-2231-454A-A846-585190517065}"/>
              </a:ext>
            </a:extLst>
          </p:cNvPr>
          <p:cNvSpPr/>
          <p:nvPr/>
        </p:nvSpPr>
        <p:spPr>
          <a:xfrm>
            <a:off x="9446458" y="839025"/>
            <a:ext cx="349363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spc="50" dirty="0">
                <a:ln w="952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JOUEZ À </a:t>
            </a:r>
          </a:p>
          <a:p>
            <a:pPr algn="ctr"/>
            <a:r>
              <a:rPr lang="fr-FR" sz="3200" b="1" spc="50" dirty="0">
                <a:ln w="952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NOUVEAU!</a:t>
            </a:r>
          </a:p>
        </p:txBody>
      </p:sp>
      <p:sp>
        <p:nvSpPr>
          <p:cNvPr id="81" name="Flèche : courbe vers le haut 80">
            <a:extLst>
              <a:ext uri="{FF2B5EF4-FFF2-40B4-BE49-F238E27FC236}">
                <a16:creationId xmlns:a16="http://schemas.microsoft.com/office/drawing/2014/main" id="{41283A92-E17D-4D38-808A-9D1449919AC3}"/>
              </a:ext>
            </a:extLst>
          </p:cNvPr>
          <p:cNvSpPr/>
          <p:nvPr/>
        </p:nvSpPr>
        <p:spPr>
          <a:xfrm rot="16768871">
            <a:off x="11753728" y="2031735"/>
            <a:ext cx="523713" cy="2840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pic>
        <p:nvPicPr>
          <p:cNvPr id="83" name="Image 82" descr="Une image contenant noir, dessin, signe&#10;&#10;Description générée automatiquement">
            <a:extLst>
              <a:ext uri="{FF2B5EF4-FFF2-40B4-BE49-F238E27FC236}">
                <a16:creationId xmlns:a16="http://schemas.microsoft.com/office/drawing/2014/main" id="{FBEA4458-8126-4EE6-A9EA-14F44849E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" y="32324"/>
            <a:ext cx="2438400" cy="1107034"/>
          </a:xfrm>
          <a:prstGeom prst="rect">
            <a:avLst/>
          </a:prstGeom>
        </p:spPr>
      </p:pic>
      <p:pic>
        <p:nvPicPr>
          <p:cNvPr id="88" name="Image 87">
            <a:extLst>
              <a:ext uri="{FF2B5EF4-FFF2-40B4-BE49-F238E27FC236}">
                <a16:creationId xmlns:a16="http://schemas.microsoft.com/office/drawing/2014/main" id="{F23FB351-DCAD-4A87-9F2D-7D3DD4650C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01260" y="2848805"/>
            <a:ext cx="237765" cy="249958"/>
          </a:xfrm>
          <a:prstGeom prst="rect">
            <a:avLst/>
          </a:prstGeom>
        </p:spPr>
      </p:pic>
      <p:pic>
        <p:nvPicPr>
          <p:cNvPr id="90" name="Image 89">
            <a:extLst>
              <a:ext uri="{FF2B5EF4-FFF2-40B4-BE49-F238E27FC236}">
                <a16:creationId xmlns:a16="http://schemas.microsoft.com/office/drawing/2014/main" id="{1EF1DB72-91F3-4026-9251-5C8A12EFE5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11400609" y="99708"/>
            <a:ext cx="697374" cy="697374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573DF925-1A7E-44D4-82BB-0E88F9F6ADE2}"/>
              </a:ext>
            </a:extLst>
          </p:cNvPr>
          <p:cNvSpPr txBox="1"/>
          <p:nvPr/>
        </p:nvSpPr>
        <p:spPr>
          <a:xfrm>
            <a:off x="118958" y="2632369"/>
            <a:ext cx="14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</a:t>
            </a:r>
          </a:p>
        </p:txBody>
      </p:sp>
      <p:pic>
        <p:nvPicPr>
          <p:cNvPr id="104" name="Image 103">
            <a:extLst>
              <a:ext uri="{FF2B5EF4-FFF2-40B4-BE49-F238E27FC236}">
                <a16:creationId xmlns:a16="http://schemas.microsoft.com/office/drawing/2014/main" id="{F06254D1-6243-4560-91FB-1C02461073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" y="6294016"/>
            <a:ext cx="720000" cy="720000"/>
          </a:xfrm>
          <a:prstGeom prst="rect">
            <a:avLst/>
          </a:prstGeom>
        </p:spPr>
      </p:pic>
      <p:pic>
        <p:nvPicPr>
          <p:cNvPr id="105" name="Image 104">
            <a:extLst>
              <a:ext uri="{FF2B5EF4-FFF2-40B4-BE49-F238E27FC236}">
                <a16:creationId xmlns:a16="http://schemas.microsoft.com/office/drawing/2014/main" id="{348ECB5F-C2E3-4058-A96B-76626E11C9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83" y="6313683"/>
            <a:ext cx="720000" cy="720000"/>
          </a:xfrm>
          <a:prstGeom prst="rect">
            <a:avLst/>
          </a:prstGeom>
        </p:spPr>
      </p:pic>
      <p:pic>
        <p:nvPicPr>
          <p:cNvPr id="106" name="Image 105">
            <a:extLst>
              <a:ext uri="{FF2B5EF4-FFF2-40B4-BE49-F238E27FC236}">
                <a16:creationId xmlns:a16="http://schemas.microsoft.com/office/drawing/2014/main" id="{A37A0467-D31C-4BE6-A544-2457C8281A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631" y="6293507"/>
            <a:ext cx="720000" cy="720000"/>
          </a:xfrm>
          <a:prstGeom prst="rect">
            <a:avLst/>
          </a:prstGeom>
        </p:spPr>
      </p:pic>
      <p:pic>
        <p:nvPicPr>
          <p:cNvPr id="107" name="Image 106">
            <a:extLst>
              <a:ext uri="{FF2B5EF4-FFF2-40B4-BE49-F238E27FC236}">
                <a16:creationId xmlns:a16="http://schemas.microsoft.com/office/drawing/2014/main" id="{EB65A57C-A237-4735-AFA7-1CC85AA219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944" y="6313683"/>
            <a:ext cx="720000" cy="720000"/>
          </a:xfrm>
          <a:prstGeom prst="rect">
            <a:avLst/>
          </a:prstGeom>
        </p:spPr>
      </p:pic>
      <p:pic>
        <p:nvPicPr>
          <p:cNvPr id="108" name="Image 107">
            <a:extLst>
              <a:ext uri="{FF2B5EF4-FFF2-40B4-BE49-F238E27FC236}">
                <a16:creationId xmlns:a16="http://schemas.microsoft.com/office/drawing/2014/main" id="{DC4747BD-C1D4-45A6-89E5-0DE6363160B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80" y="6311589"/>
            <a:ext cx="720000" cy="720000"/>
          </a:xfrm>
          <a:prstGeom prst="rect">
            <a:avLst/>
          </a:prstGeom>
        </p:spPr>
      </p:pic>
      <p:pic>
        <p:nvPicPr>
          <p:cNvPr id="109" name="Image 108">
            <a:extLst>
              <a:ext uri="{FF2B5EF4-FFF2-40B4-BE49-F238E27FC236}">
                <a16:creationId xmlns:a16="http://schemas.microsoft.com/office/drawing/2014/main" id="{BC2C0ACF-66F2-4252-8177-509EAABA529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692" y="6310872"/>
            <a:ext cx="720000" cy="720000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3B4A44BB-256D-40FD-974A-06DA478DC5F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972" y="6236462"/>
            <a:ext cx="828000" cy="828000"/>
          </a:xfrm>
          <a:prstGeom prst="rect">
            <a:avLst/>
          </a:prstGeom>
        </p:spPr>
      </p:pic>
      <p:pic>
        <p:nvPicPr>
          <p:cNvPr id="110" name="Image 109">
            <a:extLst>
              <a:ext uri="{FF2B5EF4-FFF2-40B4-BE49-F238E27FC236}">
                <a16:creationId xmlns:a16="http://schemas.microsoft.com/office/drawing/2014/main" id="{C2E5C05A-9DDE-4980-910A-6540662823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971" y="6230826"/>
            <a:ext cx="828000" cy="828000"/>
          </a:xfrm>
          <a:prstGeom prst="rect">
            <a:avLst/>
          </a:prstGeom>
        </p:spPr>
      </p:pic>
      <p:pic>
        <p:nvPicPr>
          <p:cNvPr id="111" name="Image 110">
            <a:extLst>
              <a:ext uri="{FF2B5EF4-FFF2-40B4-BE49-F238E27FC236}">
                <a16:creationId xmlns:a16="http://schemas.microsoft.com/office/drawing/2014/main" id="{8E413D59-628E-4DFE-AC31-690D2B0251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971" y="6234110"/>
            <a:ext cx="828000" cy="828000"/>
          </a:xfrm>
          <a:prstGeom prst="rect">
            <a:avLst/>
          </a:prstGeom>
        </p:spPr>
      </p:pic>
      <p:pic>
        <p:nvPicPr>
          <p:cNvPr id="112" name="Image 111">
            <a:extLst>
              <a:ext uri="{FF2B5EF4-FFF2-40B4-BE49-F238E27FC236}">
                <a16:creationId xmlns:a16="http://schemas.microsoft.com/office/drawing/2014/main" id="{81928B97-BCE5-408F-9783-F0F6C76C23C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093" y="6230826"/>
            <a:ext cx="828000" cy="828000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A61B4F58-E125-4366-A101-1241479DCE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529" y="6121343"/>
            <a:ext cx="828000" cy="828000"/>
          </a:xfrm>
          <a:prstGeom prst="rect">
            <a:avLst/>
          </a:prstGeom>
        </p:spPr>
      </p:pic>
      <p:pic>
        <p:nvPicPr>
          <p:cNvPr id="113" name="Image 112">
            <a:extLst>
              <a:ext uri="{FF2B5EF4-FFF2-40B4-BE49-F238E27FC236}">
                <a16:creationId xmlns:a16="http://schemas.microsoft.com/office/drawing/2014/main" id="{F255E851-F499-46E5-873D-0A4D187358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474" y="6115707"/>
            <a:ext cx="828000" cy="828000"/>
          </a:xfrm>
          <a:prstGeom prst="rect">
            <a:avLst/>
          </a:prstGeom>
        </p:spPr>
      </p:pic>
      <p:pic>
        <p:nvPicPr>
          <p:cNvPr id="114" name="Image 113">
            <a:extLst>
              <a:ext uri="{FF2B5EF4-FFF2-40B4-BE49-F238E27FC236}">
                <a16:creationId xmlns:a16="http://schemas.microsoft.com/office/drawing/2014/main" id="{412EA086-14EF-4941-8D24-AA14FABFF61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527" y="6118059"/>
            <a:ext cx="828000" cy="828000"/>
          </a:xfrm>
          <a:prstGeom prst="rect">
            <a:avLst/>
          </a:prstGeom>
        </p:spPr>
      </p:pic>
      <p:pic>
        <p:nvPicPr>
          <p:cNvPr id="115" name="Image 114">
            <a:extLst>
              <a:ext uri="{FF2B5EF4-FFF2-40B4-BE49-F238E27FC236}">
                <a16:creationId xmlns:a16="http://schemas.microsoft.com/office/drawing/2014/main" id="{A330AD71-9673-4785-9E10-F5B66C4CD17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01" y="6101874"/>
            <a:ext cx="828000" cy="828000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E32D3B93-C497-48A4-9346-0504CEE3D6C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68" y="6038633"/>
            <a:ext cx="828000" cy="828000"/>
          </a:xfrm>
          <a:prstGeom prst="rect">
            <a:avLst/>
          </a:prstGeom>
        </p:spPr>
      </p:pic>
      <p:pic>
        <p:nvPicPr>
          <p:cNvPr id="116" name="Image 115">
            <a:extLst>
              <a:ext uri="{FF2B5EF4-FFF2-40B4-BE49-F238E27FC236}">
                <a16:creationId xmlns:a16="http://schemas.microsoft.com/office/drawing/2014/main" id="{ED404385-1090-4628-96B9-1D7AB00D7A6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6026591"/>
            <a:ext cx="828000" cy="828000"/>
          </a:xfrm>
          <a:prstGeom prst="rect">
            <a:avLst/>
          </a:prstGeom>
        </p:spPr>
      </p:pic>
      <p:pic>
        <p:nvPicPr>
          <p:cNvPr id="117" name="Image 116">
            <a:extLst>
              <a:ext uri="{FF2B5EF4-FFF2-40B4-BE49-F238E27FC236}">
                <a16:creationId xmlns:a16="http://schemas.microsoft.com/office/drawing/2014/main" id="{F1105E63-E099-4401-A93C-6CFE393DF5B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683" y="6020043"/>
            <a:ext cx="828000" cy="828000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:a16="http://schemas.microsoft.com/office/drawing/2014/main" id="{F57EAB62-FD34-47FA-A5FA-5C7E4B090D2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6028285"/>
            <a:ext cx="828000" cy="828000"/>
          </a:xfrm>
          <a:prstGeom prst="rect">
            <a:avLst/>
          </a:prstGeom>
        </p:spPr>
      </p:pic>
      <p:pic>
        <p:nvPicPr>
          <p:cNvPr id="119" name="Image 118">
            <a:extLst>
              <a:ext uri="{FF2B5EF4-FFF2-40B4-BE49-F238E27FC236}">
                <a16:creationId xmlns:a16="http://schemas.microsoft.com/office/drawing/2014/main" id="{77E608D3-6C70-4E1C-9654-FE02DBEBD39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451" y="6146179"/>
            <a:ext cx="828000" cy="828000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:a16="http://schemas.microsoft.com/office/drawing/2014/main" id="{2E93178B-0403-49EE-A4F6-0DA02702136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892" y="6131815"/>
            <a:ext cx="828000" cy="828000"/>
          </a:xfrm>
          <a:prstGeom prst="rect">
            <a:avLst/>
          </a:prstGeom>
        </p:spPr>
      </p:pic>
      <p:pic>
        <p:nvPicPr>
          <p:cNvPr id="121" name="Image 120">
            <a:extLst>
              <a:ext uri="{FF2B5EF4-FFF2-40B4-BE49-F238E27FC236}">
                <a16:creationId xmlns:a16="http://schemas.microsoft.com/office/drawing/2014/main" id="{F90A6592-8F1A-4DCF-B956-7AE4D9D295B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892" y="6115707"/>
            <a:ext cx="828000" cy="828000"/>
          </a:xfrm>
          <a:prstGeom prst="rect">
            <a:avLst/>
          </a:prstGeom>
        </p:spPr>
      </p:pic>
      <p:pic>
        <p:nvPicPr>
          <p:cNvPr id="122" name="Image 121">
            <a:extLst>
              <a:ext uri="{FF2B5EF4-FFF2-40B4-BE49-F238E27FC236}">
                <a16:creationId xmlns:a16="http://schemas.microsoft.com/office/drawing/2014/main" id="{34FB72A4-7679-4305-958E-2B8F9E1F7C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988" y="6125267"/>
            <a:ext cx="828000" cy="828000"/>
          </a:xfrm>
          <a:prstGeom prst="rect">
            <a:avLst/>
          </a:prstGeom>
        </p:spPr>
      </p:pic>
      <p:pic>
        <p:nvPicPr>
          <p:cNvPr id="124" name="Image 123">
            <a:extLst>
              <a:ext uri="{FF2B5EF4-FFF2-40B4-BE49-F238E27FC236}">
                <a16:creationId xmlns:a16="http://schemas.microsoft.com/office/drawing/2014/main" id="{2CEAC300-4EAC-4D1A-88CE-F2554E447DB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856" y="6165911"/>
            <a:ext cx="828000" cy="828000"/>
          </a:xfrm>
          <a:prstGeom prst="rect">
            <a:avLst/>
          </a:prstGeom>
        </p:spPr>
      </p:pic>
      <p:pic>
        <p:nvPicPr>
          <p:cNvPr id="125" name="Image 124">
            <a:extLst>
              <a:ext uri="{FF2B5EF4-FFF2-40B4-BE49-F238E27FC236}">
                <a16:creationId xmlns:a16="http://schemas.microsoft.com/office/drawing/2014/main" id="{1103C435-02F3-4FC2-92EE-A8C7397EAD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856" y="6151547"/>
            <a:ext cx="828000" cy="828000"/>
          </a:xfrm>
          <a:prstGeom prst="rect">
            <a:avLst/>
          </a:prstGeom>
        </p:spPr>
      </p:pic>
      <p:pic>
        <p:nvPicPr>
          <p:cNvPr id="126" name="Image 125">
            <a:extLst>
              <a:ext uri="{FF2B5EF4-FFF2-40B4-BE49-F238E27FC236}">
                <a16:creationId xmlns:a16="http://schemas.microsoft.com/office/drawing/2014/main" id="{88D4D325-1AFB-4EC4-9CD7-3DEAF7C26DA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041" y="6155837"/>
            <a:ext cx="828000" cy="828000"/>
          </a:xfrm>
          <a:prstGeom prst="rect">
            <a:avLst/>
          </a:prstGeom>
        </p:spPr>
      </p:pic>
      <p:pic>
        <p:nvPicPr>
          <p:cNvPr id="127" name="Image 126">
            <a:extLst>
              <a:ext uri="{FF2B5EF4-FFF2-40B4-BE49-F238E27FC236}">
                <a16:creationId xmlns:a16="http://schemas.microsoft.com/office/drawing/2014/main" id="{E7D42C58-5722-47E3-8B84-80953D9F395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922" y="6154469"/>
            <a:ext cx="828000" cy="828000"/>
          </a:xfrm>
          <a:prstGeom prst="rect">
            <a:avLst/>
          </a:prstGeom>
        </p:spPr>
      </p:pic>
      <p:pic>
        <p:nvPicPr>
          <p:cNvPr id="129" name="Image 128">
            <a:extLst>
              <a:ext uri="{FF2B5EF4-FFF2-40B4-BE49-F238E27FC236}">
                <a16:creationId xmlns:a16="http://schemas.microsoft.com/office/drawing/2014/main" id="{33E90DD2-989F-4949-95BE-F745965DA1D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521" y="6168647"/>
            <a:ext cx="828000" cy="828000"/>
          </a:xfrm>
          <a:prstGeom prst="rect">
            <a:avLst/>
          </a:prstGeom>
        </p:spPr>
      </p:pic>
      <p:pic>
        <p:nvPicPr>
          <p:cNvPr id="130" name="Image 129">
            <a:extLst>
              <a:ext uri="{FF2B5EF4-FFF2-40B4-BE49-F238E27FC236}">
                <a16:creationId xmlns:a16="http://schemas.microsoft.com/office/drawing/2014/main" id="{8B051CD3-1EDE-406B-9DD0-798905E4D9E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19" y="6148707"/>
            <a:ext cx="828000" cy="828000"/>
          </a:xfrm>
          <a:prstGeom prst="rect">
            <a:avLst/>
          </a:prstGeom>
        </p:spPr>
      </p:pic>
      <p:pic>
        <p:nvPicPr>
          <p:cNvPr id="131" name="Image 130">
            <a:extLst>
              <a:ext uri="{FF2B5EF4-FFF2-40B4-BE49-F238E27FC236}">
                <a16:creationId xmlns:a16="http://schemas.microsoft.com/office/drawing/2014/main" id="{B3DA4BC3-5316-42A1-A155-27474A167C0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19" y="6138737"/>
            <a:ext cx="828000" cy="828000"/>
          </a:xfrm>
          <a:prstGeom prst="rect">
            <a:avLst/>
          </a:prstGeom>
        </p:spPr>
      </p:pic>
      <p:pic>
        <p:nvPicPr>
          <p:cNvPr id="132" name="Image 131">
            <a:extLst>
              <a:ext uri="{FF2B5EF4-FFF2-40B4-BE49-F238E27FC236}">
                <a16:creationId xmlns:a16="http://schemas.microsoft.com/office/drawing/2014/main" id="{816E5F12-770C-42AC-8F1F-89DBD074882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19" y="6158677"/>
            <a:ext cx="828000" cy="828000"/>
          </a:xfrm>
          <a:prstGeom prst="rect">
            <a:avLst/>
          </a:prstGeom>
        </p:spPr>
      </p:pic>
      <p:pic>
        <p:nvPicPr>
          <p:cNvPr id="84" name="Image 83">
            <a:extLst>
              <a:ext uri="{FF2B5EF4-FFF2-40B4-BE49-F238E27FC236}">
                <a16:creationId xmlns:a16="http://schemas.microsoft.com/office/drawing/2014/main" id="{1E889FAB-94B9-4F79-ABBA-5F995EB78AF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845" y="6373388"/>
            <a:ext cx="472653" cy="47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298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DA9D08B870A345AFFADCFC2B16D7AC" ma:contentTypeVersion="12" ma:contentTypeDescription="Crée un document." ma:contentTypeScope="" ma:versionID="816b30fb4a6c054f9578d78a27dab887">
  <xsd:schema xmlns:xsd="http://www.w3.org/2001/XMLSchema" xmlns:xs="http://www.w3.org/2001/XMLSchema" xmlns:p="http://schemas.microsoft.com/office/2006/metadata/properties" xmlns:ns2="e04cf104-63f9-43f3-8221-f129fff97bf0" xmlns:ns3="b29a9714-6923-44fb-89ba-754cdb294e02" targetNamespace="http://schemas.microsoft.com/office/2006/metadata/properties" ma:root="true" ma:fieldsID="43b295d1e9cb45111ae9a4364e8f3357" ns2:_="" ns3:_="">
    <xsd:import namespace="e04cf104-63f9-43f3-8221-f129fff97bf0"/>
    <xsd:import namespace="b29a9714-6923-44fb-89ba-754cdb294e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f104-63f9-43f3-8221-f129fff97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a9714-6923-44fb-89ba-754cdb294e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EE79A9-CAB8-4BEB-A0B6-F6E91F5F8D25}"/>
</file>

<file path=customXml/itemProps2.xml><?xml version="1.0" encoding="utf-8"?>
<ds:datastoreItem xmlns:ds="http://schemas.openxmlformats.org/officeDocument/2006/customXml" ds:itemID="{452012E2-DEDC-43B2-AA3C-5F5EA9CC586E}"/>
</file>

<file path=customXml/itemProps3.xml><?xml version="1.0" encoding="utf-8"?>
<ds:datastoreItem xmlns:ds="http://schemas.openxmlformats.org/officeDocument/2006/customXml" ds:itemID="{CE198C3C-7461-425C-96B2-BC69B09AD011}"/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347</Words>
  <Application>Microsoft Office PowerPoint</Application>
  <PresentationFormat>Grand écran</PresentationFormat>
  <Paragraphs>65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Barlow</vt:lpstr>
      <vt:lpstr>Calibri</vt:lpstr>
      <vt:lpstr>Georgia Pro Cond Light</vt:lpstr>
      <vt:lpstr>Modern Love</vt:lpstr>
      <vt:lpstr>Modern Love Caps</vt:lpstr>
      <vt:lpstr>Speak Pro</vt:lpstr>
      <vt:lpstr>RetrospectVTI</vt:lpstr>
      <vt:lpstr>PAC-MAN WORKOUT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PAC-MAN WORK-OUT</dc:title>
  <dc:creator>Alex-Anne Trudeau</dc:creator>
  <cp:lastModifiedBy>Genevieve Quesnel</cp:lastModifiedBy>
  <cp:revision>7</cp:revision>
  <dcterms:created xsi:type="dcterms:W3CDTF">2020-05-09T01:31:27Z</dcterms:created>
  <dcterms:modified xsi:type="dcterms:W3CDTF">2021-02-09T15:50:51Z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0x010100F2DA9D08B870A345AFFADCFC2B16D7AC</vt:lpwstr>
  </property>
</Properties>
</file>