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6"/>
  </p:notesMasterIdLst>
  <p:sldIdLst>
    <p:sldId id="256" r:id="rId2"/>
    <p:sldId id="265" r:id="rId3"/>
    <p:sldId id="258" r:id="rId4"/>
    <p:sldId id="26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5C3D00"/>
    <a:srgbClr val="8E6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EA3F2B-9CDC-4635-B2F3-F873159C4751}" v="32" dt="2021-02-09T18:26:30.27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563" autoAdjust="0"/>
    <p:restoredTop sz="94660"/>
  </p:normalViewPr>
  <p:slideViewPr>
    <p:cSldViewPr snapToGrid="0">
      <p:cViewPr varScale="1">
        <p:scale>
          <a:sx n="86" d="100"/>
          <a:sy n="86" d="100"/>
        </p:scale>
        <p:origin x="16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ne Trudeau" userId="51b5ffafaa72508c" providerId="LiveId" clId="{B2118BB6-8E91-4230-87C8-B1D97D7FA0C5}"/>
    <pc:docChg chg="delSld modSld">
      <pc:chgData name="Alex-Anne Trudeau" userId="51b5ffafaa72508c" providerId="LiveId" clId="{B2118BB6-8E91-4230-87C8-B1D97D7FA0C5}" dt="2021-02-06T14:57:13.070" v="8" actId="20577"/>
      <pc:docMkLst>
        <pc:docMk/>
      </pc:docMkLst>
      <pc:sldChg chg="del">
        <pc:chgData name="Alex-Anne Trudeau" userId="51b5ffafaa72508c" providerId="LiveId" clId="{B2118BB6-8E91-4230-87C8-B1D97D7FA0C5}" dt="2021-02-06T14:56:16.010" v="0" actId="2696"/>
        <pc:sldMkLst>
          <pc:docMk/>
          <pc:sldMk cId="2698828457" sldId="257"/>
        </pc:sldMkLst>
      </pc:sldChg>
      <pc:sldChg chg="del">
        <pc:chgData name="Alex-Anne Trudeau" userId="51b5ffafaa72508c" providerId="LiveId" clId="{B2118BB6-8E91-4230-87C8-B1D97D7FA0C5}" dt="2021-02-06T14:56:23.212" v="2" actId="2696"/>
        <pc:sldMkLst>
          <pc:docMk/>
          <pc:sldMk cId="3799769095" sldId="259"/>
        </pc:sldMkLst>
      </pc:sldChg>
      <pc:sldChg chg="del">
        <pc:chgData name="Alex-Anne Trudeau" userId="51b5ffafaa72508c" providerId="LiveId" clId="{B2118BB6-8E91-4230-87C8-B1D97D7FA0C5}" dt="2021-02-06T14:56:18.737" v="1" actId="2696"/>
        <pc:sldMkLst>
          <pc:docMk/>
          <pc:sldMk cId="2564852185" sldId="260"/>
        </pc:sldMkLst>
      </pc:sldChg>
      <pc:sldChg chg="del">
        <pc:chgData name="Alex-Anne Trudeau" userId="51b5ffafaa72508c" providerId="LiveId" clId="{B2118BB6-8E91-4230-87C8-B1D97D7FA0C5}" dt="2021-02-06T14:56:27.209" v="3" actId="2696"/>
        <pc:sldMkLst>
          <pc:docMk/>
          <pc:sldMk cId="1586448254" sldId="261"/>
        </pc:sldMkLst>
      </pc:sldChg>
      <pc:sldChg chg="del">
        <pc:chgData name="Alex-Anne Trudeau" userId="51b5ffafaa72508c" providerId="LiveId" clId="{B2118BB6-8E91-4230-87C8-B1D97D7FA0C5}" dt="2021-02-06T14:56:30.533" v="4" actId="2696"/>
        <pc:sldMkLst>
          <pc:docMk/>
          <pc:sldMk cId="817900027" sldId="262"/>
        </pc:sldMkLst>
      </pc:sldChg>
      <pc:sldChg chg="modSp mod">
        <pc:chgData name="Alex-Anne Trudeau" userId="51b5ffafaa72508c" providerId="LiveId" clId="{B2118BB6-8E91-4230-87C8-B1D97D7FA0C5}" dt="2021-02-06T14:57:13.070" v="8" actId="20577"/>
        <pc:sldMkLst>
          <pc:docMk/>
          <pc:sldMk cId="631097466" sldId="263"/>
        </pc:sldMkLst>
        <pc:graphicFrameChg chg="modGraphic">
          <ac:chgData name="Alex-Anne Trudeau" userId="51b5ffafaa72508c" providerId="LiveId" clId="{B2118BB6-8E91-4230-87C8-B1D97D7FA0C5}" dt="2021-02-06T14:57:13.070" v="8" actId="20577"/>
          <ac:graphicFrameMkLst>
            <pc:docMk/>
            <pc:sldMk cId="631097466" sldId="263"/>
            <ac:graphicFrameMk id="4" creationId="{E661E2F0-4DF3-464B-87C4-4BD91399C71C}"/>
          </ac:graphicFrameMkLst>
        </pc:graphicFrameChg>
      </pc:sldChg>
      <pc:sldChg chg="del">
        <pc:chgData name="Alex-Anne Trudeau" userId="51b5ffafaa72508c" providerId="LiveId" clId="{B2118BB6-8E91-4230-87C8-B1D97D7FA0C5}" dt="2021-02-06T14:56:34.094" v="5" actId="2696"/>
        <pc:sldMkLst>
          <pc:docMk/>
          <pc:sldMk cId="452762309" sldId="264"/>
        </pc:sldMkLst>
      </pc:sldChg>
    </pc:docChg>
  </pc:docChgLst>
  <pc:docChgLst>
    <pc:chgData name="Genevieve Quesnel" userId="26501f94-ea17-410c-b51f-34d2a111badc" providerId="ADAL" clId="{36EA3F2B-9CDC-4635-B2F3-F873159C4751}"/>
    <pc:docChg chg="undo custSel addSld delSld modSld sldOrd">
      <pc:chgData name="Genevieve Quesnel" userId="26501f94-ea17-410c-b51f-34d2a111badc" providerId="ADAL" clId="{36EA3F2B-9CDC-4635-B2F3-F873159C4751}" dt="2021-02-09T18:27:40.251" v="2188" actId="208"/>
      <pc:docMkLst>
        <pc:docMk/>
      </pc:docMkLst>
      <pc:sldChg chg="addSp delSp modSp mod setBg setClrOvrMap">
        <pc:chgData name="Genevieve Quesnel" userId="26501f94-ea17-410c-b51f-34d2a111badc" providerId="ADAL" clId="{36EA3F2B-9CDC-4635-B2F3-F873159C4751}" dt="2021-02-09T17:16:01.710" v="16" actId="207"/>
        <pc:sldMkLst>
          <pc:docMk/>
          <pc:sldMk cId="65050180" sldId="256"/>
        </pc:sldMkLst>
        <pc:spChg chg="mod">
          <ac:chgData name="Genevieve Quesnel" userId="26501f94-ea17-410c-b51f-34d2a111badc" providerId="ADAL" clId="{36EA3F2B-9CDC-4635-B2F3-F873159C4751}" dt="2021-02-09T17:16:01.710" v="16" actId="207"/>
          <ac:spMkLst>
            <pc:docMk/>
            <pc:sldMk cId="65050180" sldId="256"/>
            <ac:spMk id="2" creationId="{17B867F6-3960-493C-8E2A-12D6DA1A30F7}"/>
          </ac:spMkLst>
        </pc:spChg>
        <pc:spChg chg="del">
          <ac:chgData name="Genevieve Quesnel" userId="26501f94-ea17-410c-b51f-34d2a111badc" providerId="ADAL" clId="{36EA3F2B-9CDC-4635-B2F3-F873159C4751}" dt="2021-02-09T17:15:21.142" v="6" actId="26606"/>
          <ac:spMkLst>
            <pc:docMk/>
            <pc:sldMk cId="65050180" sldId="256"/>
            <ac:spMk id="11" creationId="{5A59F003-E00A-43F9-91DC-CC54E3B87466}"/>
          </ac:spMkLst>
        </pc:spChg>
        <pc:spChg chg="del">
          <ac:chgData name="Genevieve Quesnel" userId="26501f94-ea17-410c-b51f-34d2a111badc" providerId="ADAL" clId="{36EA3F2B-9CDC-4635-B2F3-F873159C4751}" dt="2021-02-09T17:15:21.142" v="6" actId="26606"/>
          <ac:spMkLst>
            <pc:docMk/>
            <pc:sldMk cId="65050180" sldId="256"/>
            <ac:spMk id="13" creationId="{D74A4382-E3AD-430A-9A1F-DFA3E0E77A7D}"/>
          </ac:spMkLst>
        </pc:spChg>
        <pc:spChg chg="del">
          <ac:chgData name="Genevieve Quesnel" userId="26501f94-ea17-410c-b51f-34d2a111badc" providerId="ADAL" clId="{36EA3F2B-9CDC-4635-B2F3-F873159C4751}" dt="2021-02-09T17:15:21.142" v="6" actId="26606"/>
          <ac:spMkLst>
            <pc:docMk/>
            <pc:sldMk cId="65050180" sldId="256"/>
            <ac:spMk id="15" creationId="{79F40191-0F44-4FD1-82CC-ACB507C14BE6}"/>
          </ac:spMkLst>
        </pc:spChg>
        <pc:spChg chg="add">
          <ac:chgData name="Genevieve Quesnel" userId="26501f94-ea17-410c-b51f-34d2a111badc" providerId="ADAL" clId="{36EA3F2B-9CDC-4635-B2F3-F873159C4751}" dt="2021-02-09T17:15:21.142" v="6" actId="26606"/>
          <ac:spMkLst>
            <pc:docMk/>
            <pc:sldMk cId="65050180" sldId="256"/>
            <ac:spMk id="20" creationId="{FB33DC6A-1F1C-4A06-834E-CFF88F1C0BB9}"/>
          </ac:spMkLst>
        </pc:spChg>
        <pc:spChg chg="add">
          <ac:chgData name="Genevieve Quesnel" userId="26501f94-ea17-410c-b51f-34d2a111badc" providerId="ADAL" clId="{36EA3F2B-9CDC-4635-B2F3-F873159C4751}" dt="2021-02-09T17:15:21.142" v="6" actId="26606"/>
          <ac:spMkLst>
            <pc:docMk/>
            <pc:sldMk cId="65050180" sldId="256"/>
            <ac:spMk id="22" creationId="{0FE1D5CF-87B8-4A8A-AD3C-01D06A60769B}"/>
          </ac:spMkLst>
        </pc:spChg>
        <pc:spChg chg="add">
          <ac:chgData name="Genevieve Quesnel" userId="26501f94-ea17-410c-b51f-34d2a111badc" providerId="ADAL" clId="{36EA3F2B-9CDC-4635-B2F3-F873159C4751}" dt="2021-02-09T17:15:21.142" v="6" actId="26606"/>
          <ac:spMkLst>
            <pc:docMk/>
            <pc:sldMk cId="65050180" sldId="256"/>
            <ac:spMk id="24" creationId="{60926200-45C2-41E9-839F-31CD5FE4CD59}"/>
          </ac:spMkLst>
        </pc:spChg>
        <pc:spChg chg="add">
          <ac:chgData name="Genevieve Quesnel" userId="26501f94-ea17-410c-b51f-34d2a111badc" providerId="ADAL" clId="{36EA3F2B-9CDC-4635-B2F3-F873159C4751}" dt="2021-02-09T17:15:21.142" v="6" actId="26606"/>
          <ac:spMkLst>
            <pc:docMk/>
            <pc:sldMk cId="65050180" sldId="256"/>
            <ac:spMk id="26" creationId="{AF2F604E-43BE-4DC3-B983-E071523364F8}"/>
          </ac:spMkLst>
        </pc:spChg>
        <pc:spChg chg="add">
          <ac:chgData name="Genevieve Quesnel" userId="26501f94-ea17-410c-b51f-34d2a111badc" providerId="ADAL" clId="{36EA3F2B-9CDC-4635-B2F3-F873159C4751}" dt="2021-02-09T17:15:21.142" v="6" actId="26606"/>
          <ac:spMkLst>
            <pc:docMk/>
            <pc:sldMk cId="65050180" sldId="256"/>
            <ac:spMk id="28" creationId="{08C9B587-E65E-4B52-B37C-ABEBB6E87928}"/>
          </ac:spMkLst>
        </pc:spChg>
        <pc:picChg chg="add mod">
          <ac:chgData name="Genevieve Quesnel" userId="26501f94-ea17-410c-b51f-34d2a111badc" providerId="ADAL" clId="{36EA3F2B-9CDC-4635-B2F3-F873159C4751}" dt="2021-02-09T17:15:42.899" v="15" actId="1076"/>
          <ac:picMkLst>
            <pc:docMk/>
            <pc:sldMk cId="65050180" sldId="256"/>
            <ac:picMk id="4" creationId="{1B0A2A5C-F4B4-4266-B606-2452F0EB1D04}"/>
          </ac:picMkLst>
        </pc:picChg>
        <pc:picChg chg="mod ord">
          <ac:chgData name="Genevieve Quesnel" userId="26501f94-ea17-410c-b51f-34d2a111badc" providerId="ADAL" clId="{36EA3F2B-9CDC-4635-B2F3-F873159C4751}" dt="2021-02-09T17:15:26.411" v="7" actId="14100"/>
          <ac:picMkLst>
            <pc:docMk/>
            <pc:sldMk cId="65050180" sldId="256"/>
            <ac:picMk id="5" creationId="{B28CC256-A98B-4F70-B534-E4566F05722D}"/>
          </ac:picMkLst>
        </pc:picChg>
      </pc:sldChg>
      <pc:sldChg chg="addSp delSp modSp add mod setBg">
        <pc:chgData name="Genevieve Quesnel" userId="26501f94-ea17-410c-b51f-34d2a111badc" providerId="ADAL" clId="{36EA3F2B-9CDC-4635-B2F3-F873159C4751}" dt="2021-02-09T18:27:40.251" v="2188" actId="208"/>
        <pc:sldMkLst>
          <pc:docMk/>
          <pc:sldMk cId="0" sldId="258"/>
        </pc:sldMkLst>
        <pc:spChg chg="mod">
          <ac:chgData name="Genevieve Quesnel" userId="26501f94-ea17-410c-b51f-34d2a111badc" providerId="ADAL" clId="{36EA3F2B-9CDC-4635-B2F3-F873159C4751}" dt="2021-02-09T18:27:10.329" v="2181" actId="1076"/>
          <ac:spMkLst>
            <pc:docMk/>
            <pc:sldMk cId="0" sldId="258"/>
            <ac:spMk id="83" creationId="{00000000-0000-0000-0000-000000000000}"/>
          </ac:spMkLst>
        </pc:spChg>
        <pc:spChg chg="mod">
          <ac:chgData name="Genevieve Quesnel" userId="26501f94-ea17-410c-b51f-34d2a111badc" providerId="ADAL" clId="{36EA3F2B-9CDC-4635-B2F3-F873159C4751}" dt="2021-02-09T17:30:21.228" v="786" actId="207"/>
          <ac:spMkLst>
            <pc:docMk/>
            <pc:sldMk cId="0" sldId="258"/>
            <ac:spMk id="93" creationId="{00000000-0000-0000-0000-000000000000}"/>
          </ac:spMkLst>
        </pc:spChg>
        <pc:spChg chg="mod">
          <ac:chgData name="Genevieve Quesnel" userId="26501f94-ea17-410c-b51f-34d2a111badc" providerId="ADAL" clId="{36EA3F2B-9CDC-4635-B2F3-F873159C4751}" dt="2021-02-09T17:30:21.228" v="786" actId="207"/>
          <ac:spMkLst>
            <pc:docMk/>
            <pc:sldMk cId="0" sldId="258"/>
            <ac:spMk id="94" creationId="{00000000-0000-0000-0000-000000000000}"/>
          </ac:spMkLst>
        </pc:spChg>
        <pc:spChg chg="mod">
          <ac:chgData name="Genevieve Quesnel" userId="26501f94-ea17-410c-b51f-34d2a111badc" providerId="ADAL" clId="{36EA3F2B-9CDC-4635-B2F3-F873159C4751}" dt="2021-02-09T17:30:21.228" v="786" actId="207"/>
          <ac:spMkLst>
            <pc:docMk/>
            <pc:sldMk cId="0" sldId="258"/>
            <ac:spMk id="95" creationId="{00000000-0000-0000-0000-000000000000}"/>
          </ac:spMkLst>
        </pc:spChg>
        <pc:spChg chg="mod">
          <ac:chgData name="Genevieve Quesnel" userId="26501f94-ea17-410c-b51f-34d2a111badc" providerId="ADAL" clId="{36EA3F2B-9CDC-4635-B2F3-F873159C4751}" dt="2021-02-09T17:30:21.228" v="786" actId="207"/>
          <ac:spMkLst>
            <pc:docMk/>
            <pc:sldMk cId="0" sldId="258"/>
            <ac:spMk id="96" creationId="{00000000-0000-0000-0000-000000000000}"/>
          </ac:spMkLst>
        </pc:spChg>
        <pc:spChg chg="mod">
          <ac:chgData name="Genevieve Quesnel" userId="26501f94-ea17-410c-b51f-34d2a111badc" providerId="ADAL" clId="{36EA3F2B-9CDC-4635-B2F3-F873159C4751}" dt="2021-02-09T17:30:21.228" v="786" actId="207"/>
          <ac:spMkLst>
            <pc:docMk/>
            <pc:sldMk cId="0" sldId="258"/>
            <ac:spMk id="97" creationId="{00000000-0000-0000-0000-000000000000}"/>
          </ac:spMkLst>
        </pc:spChg>
        <pc:spChg chg="mod">
          <ac:chgData name="Genevieve Quesnel" userId="26501f94-ea17-410c-b51f-34d2a111badc" providerId="ADAL" clId="{36EA3F2B-9CDC-4635-B2F3-F873159C4751}" dt="2021-02-09T18:27:33.895" v="2187" actId="207"/>
          <ac:spMkLst>
            <pc:docMk/>
            <pc:sldMk cId="0" sldId="258"/>
            <ac:spMk id="122" creationId="{00000000-0000-0000-0000-000000000000}"/>
          </ac:spMkLst>
        </pc:spChg>
        <pc:spChg chg="mod">
          <ac:chgData name="Genevieve Quesnel" userId="26501f94-ea17-410c-b51f-34d2a111badc" providerId="ADAL" clId="{36EA3F2B-9CDC-4635-B2F3-F873159C4751}" dt="2021-02-09T18:27:28.360" v="2185" actId="207"/>
          <ac:spMkLst>
            <pc:docMk/>
            <pc:sldMk cId="0" sldId="258"/>
            <ac:spMk id="124" creationId="{00000000-0000-0000-0000-000000000000}"/>
          </ac:spMkLst>
        </pc:spChg>
        <pc:spChg chg="mod">
          <ac:chgData name="Genevieve Quesnel" userId="26501f94-ea17-410c-b51f-34d2a111badc" providerId="ADAL" clId="{36EA3F2B-9CDC-4635-B2F3-F873159C4751}" dt="2021-02-09T18:27:24.928" v="2184" actId="207"/>
          <ac:spMkLst>
            <pc:docMk/>
            <pc:sldMk cId="0" sldId="258"/>
            <ac:spMk id="125" creationId="{00000000-0000-0000-0000-000000000000}"/>
          </ac:spMkLst>
        </pc:spChg>
        <pc:spChg chg="mod">
          <ac:chgData name="Genevieve Quesnel" userId="26501f94-ea17-410c-b51f-34d2a111badc" providerId="ADAL" clId="{36EA3F2B-9CDC-4635-B2F3-F873159C4751}" dt="2021-02-09T18:27:40.251" v="2188" actId="208"/>
          <ac:spMkLst>
            <pc:docMk/>
            <pc:sldMk cId="0" sldId="258"/>
            <ac:spMk id="126" creationId="{00000000-0000-0000-0000-000000000000}"/>
          </ac:spMkLst>
        </pc:spChg>
        <pc:spChg chg="mod">
          <ac:chgData name="Genevieve Quesnel" userId="26501f94-ea17-410c-b51f-34d2a111badc" providerId="ADAL" clId="{36EA3F2B-9CDC-4635-B2F3-F873159C4751}" dt="2021-02-09T18:27:31.247" v="2186" actId="207"/>
          <ac:spMkLst>
            <pc:docMk/>
            <pc:sldMk cId="0" sldId="258"/>
            <ac:spMk id="127" creationId="{00000000-0000-0000-0000-000000000000}"/>
          </ac:spMkLst>
        </pc:spChg>
        <pc:spChg chg="mod">
          <ac:chgData name="Genevieve Quesnel" userId="26501f94-ea17-410c-b51f-34d2a111badc" providerId="ADAL" clId="{36EA3F2B-9CDC-4635-B2F3-F873159C4751}" dt="2021-02-09T18:27:16.008" v="2182" actId="207"/>
          <ac:spMkLst>
            <pc:docMk/>
            <pc:sldMk cId="0" sldId="258"/>
            <ac:spMk id="128" creationId="{00000000-0000-0000-0000-000000000000}"/>
          </ac:spMkLst>
        </pc:spChg>
        <pc:spChg chg="mod">
          <ac:chgData name="Genevieve Quesnel" userId="26501f94-ea17-410c-b51f-34d2a111badc" providerId="ADAL" clId="{36EA3F2B-9CDC-4635-B2F3-F873159C4751}" dt="2021-02-09T18:26:53.752" v="2177" actId="1076"/>
          <ac:spMkLst>
            <pc:docMk/>
            <pc:sldMk cId="0" sldId="258"/>
            <ac:spMk id="132" creationId="{00000000-0000-0000-0000-000000000000}"/>
          </ac:spMkLst>
        </pc:spChg>
        <pc:grpChg chg="mod">
          <ac:chgData name="Genevieve Quesnel" userId="26501f94-ea17-410c-b51f-34d2a111badc" providerId="ADAL" clId="{36EA3F2B-9CDC-4635-B2F3-F873159C4751}" dt="2021-02-09T17:30:21.228" v="786" actId="207"/>
          <ac:grpSpMkLst>
            <pc:docMk/>
            <pc:sldMk cId="0" sldId="258"/>
            <ac:grpSpMk id="92" creationId="{00000000-0000-0000-0000-000000000000}"/>
          </ac:grpSpMkLst>
        </pc:grpChg>
        <pc:grpChg chg="mod">
          <ac:chgData name="Genevieve Quesnel" userId="26501f94-ea17-410c-b51f-34d2a111badc" providerId="ADAL" clId="{36EA3F2B-9CDC-4635-B2F3-F873159C4751}" dt="2021-02-09T18:26:48.926" v="2176" actId="1076"/>
          <ac:grpSpMkLst>
            <pc:docMk/>
            <pc:sldMk cId="0" sldId="258"/>
            <ac:grpSpMk id="98" creationId="{00000000-0000-0000-0000-000000000000}"/>
          </ac:grpSpMkLst>
        </pc:grpChg>
        <pc:picChg chg="add mod">
          <ac:chgData name="Genevieve Quesnel" userId="26501f94-ea17-410c-b51f-34d2a111badc" providerId="ADAL" clId="{36EA3F2B-9CDC-4635-B2F3-F873159C4751}" dt="2021-02-09T18:27:03.971" v="2179" actId="1076"/>
          <ac:picMkLst>
            <pc:docMk/>
            <pc:sldMk cId="0" sldId="258"/>
            <ac:picMk id="53" creationId="{F388DBD3-C40C-4190-87F5-E13F8B512CEF}"/>
          </ac:picMkLst>
        </pc:picChg>
        <pc:picChg chg="add del mod">
          <ac:chgData name="Genevieve Quesnel" userId="26501f94-ea17-410c-b51f-34d2a111badc" providerId="ADAL" clId="{36EA3F2B-9CDC-4635-B2F3-F873159C4751}" dt="2021-02-09T17:31:01.232" v="795" actId="478"/>
          <ac:picMkLst>
            <pc:docMk/>
            <pc:sldMk cId="0" sldId="258"/>
            <ac:picMk id="56" creationId="{CF2969D5-CA47-4CD3-8C20-DEAE54E7E853}"/>
          </ac:picMkLst>
        </pc:picChg>
        <pc:picChg chg="add mod">
          <ac:chgData name="Genevieve Quesnel" userId="26501f94-ea17-410c-b51f-34d2a111badc" providerId="ADAL" clId="{36EA3F2B-9CDC-4635-B2F3-F873159C4751}" dt="2021-02-09T17:31:08.982" v="798"/>
          <ac:picMkLst>
            <pc:docMk/>
            <pc:sldMk cId="0" sldId="258"/>
            <ac:picMk id="57" creationId="{46CAB12D-A094-41B9-9C99-48C545B5E1AB}"/>
          </ac:picMkLst>
        </pc:picChg>
        <pc:picChg chg="del">
          <ac:chgData name="Genevieve Quesnel" userId="26501f94-ea17-410c-b51f-34d2a111badc" providerId="ADAL" clId="{36EA3F2B-9CDC-4635-B2F3-F873159C4751}" dt="2021-02-09T17:28:47.653" v="766" actId="478"/>
          <ac:picMkLst>
            <pc:docMk/>
            <pc:sldMk cId="0" sldId="258"/>
            <ac:picMk id="80" creationId="{00000000-0000-0000-0000-000000000000}"/>
          </ac:picMkLst>
        </pc:picChg>
        <pc:picChg chg="del">
          <ac:chgData name="Genevieve Quesnel" userId="26501f94-ea17-410c-b51f-34d2a111badc" providerId="ADAL" clId="{36EA3F2B-9CDC-4635-B2F3-F873159C4751}" dt="2021-02-09T17:28:35.890" v="764" actId="478"/>
          <ac:picMkLst>
            <pc:docMk/>
            <pc:sldMk cId="0" sldId="258"/>
            <ac:picMk id="82" creationId="{00000000-0000-0000-0000-000000000000}"/>
          </ac:picMkLst>
        </pc:picChg>
        <pc:picChg chg="del">
          <ac:chgData name="Genevieve Quesnel" userId="26501f94-ea17-410c-b51f-34d2a111badc" providerId="ADAL" clId="{36EA3F2B-9CDC-4635-B2F3-F873159C4751}" dt="2021-02-09T17:28:34.887" v="763" actId="478"/>
          <ac:picMkLst>
            <pc:docMk/>
            <pc:sldMk cId="0" sldId="258"/>
            <ac:picMk id="84" creationId="{00000000-0000-0000-0000-000000000000}"/>
          </ac:picMkLst>
        </pc:picChg>
        <pc:picChg chg="del">
          <ac:chgData name="Genevieve Quesnel" userId="26501f94-ea17-410c-b51f-34d2a111badc" providerId="ADAL" clId="{36EA3F2B-9CDC-4635-B2F3-F873159C4751}" dt="2021-02-09T17:28:33.916" v="762" actId="478"/>
          <ac:picMkLst>
            <pc:docMk/>
            <pc:sldMk cId="0" sldId="258"/>
            <ac:picMk id="85" creationId="{00000000-0000-0000-0000-000000000000}"/>
          </ac:picMkLst>
        </pc:picChg>
      </pc:sldChg>
      <pc:sldChg chg="addSp delSp modSp del mod ord">
        <pc:chgData name="Genevieve Quesnel" userId="26501f94-ea17-410c-b51f-34d2a111badc" providerId="ADAL" clId="{36EA3F2B-9CDC-4635-B2F3-F873159C4751}" dt="2021-02-09T17:29:01.568" v="768" actId="2696"/>
        <pc:sldMkLst>
          <pc:docMk/>
          <pc:sldMk cId="631097466" sldId="263"/>
        </pc:sldMkLst>
        <pc:spChg chg="del mod">
          <ac:chgData name="Genevieve Quesnel" userId="26501f94-ea17-410c-b51f-34d2a111badc" providerId="ADAL" clId="{36EA3F2B-9CDC-4635-B2F3-F873159C4751}" dt="2021-02-09T17:16:37.477" v="32" actId="478"/>
          <ac:spMkLst>
            <pc:docMk/>
            <pc:sldMk cId="631097466" sldId="263"/>
            <ac:spMk id="6" creationId="{1F9775AB-93EE-43C8-A3DD-131760A36A64}"/>
          </ac:spMkLst>
        </pc:spChg>
        <pc:spChg chg="del">
          <ac:chgData name="Genevieve Quesnel" userId="26501f94-ea17-410c-b51f-34d2a111badc" providerId="ADAL" clId="{36EA3F2B-9CDC-4635-B2F3-F873159C4751}" dt="2021-02-09T17:16:36.213" v="30" actId="478"/>
          <ac:spMkLst>
            <pc:docMk/>
            <pc:sldMk cId="631097466" sldId="263"/>
            <ac:spMk id="7" creationId="{D0CB559C-D61D-47E3-A034-6DCE01C3824D}"/>
          </ac:spMkLst>
        </pc:spChg>
        <pc:spChg chg="del">
          <ac:chgData name="Genevieve Quesnel" userId="26501f94-ea17-410c-b51f-34d2a111badc" providerId="ADAL" clId="{36EA3F2B-9CDC-4635-B2F3-F873159C4751}" dt="2021-02-09T17:16:29.928" v="19" actId="478"/>
          <ac:spMkLst>
            <pc:docMk/>
            <pc:sldMk cId="631097466" sldId="263"/>
            <ac:spMk id="18" creationId="{8109DA64-97B8-4608-8BBB-B863D5DF192C}"/>
          </ac:spMkLst>
        </pc:spChg>
        <pc:spChg chg="add del mod">
          <ac:chgData name="Genevieve Quesnel" userId="26501f94-ea17-410c-b51f-34d2a111badc" providerId="ADAL" clId="{36EA3F2B-9CDC-4635-B2F3-F873159C4751}" dt="2021-02-09T17:28:07.334" v="760" actId="478"/>
          <ac:spMkLst>
            <pc:docMk/>
            <pc:sldMk cId="631097466" sldId="263"/>
            <ac:spMk id="28" creationId="{C3733540-5ABF-412D-BA81-0DA40157E25B}"/>
          </ac:spMkLst>
        </pc:spChg>
        <pc:spChg chg="mod">
          <ac:chgData name="Genevieve Quesnel" userId="26501f94-ea17-410c-b51f-34d2a111badc" providerId="ADAL" clId="{36EA3F2B-9CDC-4635-B2F3-F873159C4751}" dt="2021-02-09T17:28:03.219" v="759" actId="207"/>
          <ac:spMkLst>
            <pc:docMk/>
            <pc:sldMk cId="631097466" sldId="263"/>
            <ac:spMk id="34" creationId="{27DAD438-DB6E-4040-A143-67DC3432EAED}"/>
          </ac:spMkLst>
        </pc:spChg>
        <pc:spChg chg="del mod">
          <ac:chgData name="Genevieve Quesnel" userId="26501f94-ea17-410c-b51f-34d2a111badc" providerId="ADAL" clId="{36EA3F2B-9CDC-4635-B2F3-F873159C4751}" dt="2021-02-09T17:27:59.480" v="758" actId="478"/>
          <ac:spMkLst>
            <pc:docMk/>
            <pc:sldMk cId="631097466" sldId="263"/>
            <ac:spMk id="35" creationId="{A4B28336-1C0C-416B-8314-8433C7521A94}"/>
          </ac:spMkLst>
        </pc:spChg>
        <pc:graphicFrameChg chg="del">
          <ac:chgData name="Genevieve Quesnel" userId="26501f94-ea17-410c-b51f-34d2a111badc" providerId="ADAL" clId="{36EA3F2B-9CDC-4635-B2F3-F873159C4751}" dt="2021-02-09T17:16:26.716" v="18" actId="478"/>
          <ac:graphicFrameMkLst>
            <pc:docMk/>
            <pc:sldMk cId="631097466" sldId="263"/>
            <ac:graphicFrameMk id="4" creationId="{E661E2F0-4DF3-464B-87C4-4BD91399C71C}"/>
          </ac:graphicFrameMkLst>
        </pc:graphicFrameChg>
        <pc:picChg chg="del">
          <ac:chgData name="Genevieve Quesnel" userId="26501f94-ea17-410c-b51f-34d2a111badc" providerId="ADAL" clId="{36EA3F2B-9CDC-4635-B2F3-F873159C4751}" dt="2021-02-09T17:16:38.969" v="34" actId="478"/>
          <ac:picMkLst>
            <pc:docMk/>
            <pc:sldMk cId="631097466" sldId="263"/>
            <ac:picMk id="8" creationId="{B8E984DB-9825-4E7C-9716-5DA1DFC27EAB}"/>
          </ac:picMkLst>
        </pc:picChg>
        <pc:picChg chg="del">
          <ac:chgData name="Genevieve Quesnel" userId="26501f94-ea17-410c-b51f-34d2a111badc" providerId="ADAL" clId="{36EA3F2B-9CDC-4635-B2F3-F873159C4751}" dt="2021-02-09T17:16:42.510" v="40" actId="478"/>
          <ac:picMkLst>
            <pc:docMk/>
            <pc:sldMk cId="631097466" sldId="263"/>
            <ac:picMk id="9" creationId="{2F85C55D-3AF3-43B1-99D9-39179F3E5C78}"/>
          </ac:picMkLst>
        </pc:picChg>
        <pc:picChg chg="del">
          <ac:chgData name="Genevieve Quesnel" userId="26501f94-ea17-410c-b51f-34d2a111badc" providerId="ADAL" clId="{36EA3F2B-9CDC-4635-B2F3-F873159C4751}" dt="2021-02-09T17:16:35.288" v="28" actId="478"/>
          <ac:picMkLst>
            <pc:docMk/>
            <pc:sldMk cId="631097466" sldId="263"/>
            <ac:picMk id="10" creationId="{43F3C212-8D02-4EAF-A537-14196D12E095}"/>
          </ac:picMkLst>
        </pc:picChg>
        <pc:picChg chg="del">
          <ac:chgData name="Genevieve Quesnel" userId="26501f94-ea17-410c-b51f-34d2a111badc" providerId="ADAL" clId="{36EA3F2B-9CDC-4635-B2F3-F873159C4751}" dt="2021-02-09T17:16:31.516" v="21" actId="478"/>
          <ac:picMkLst>
            <pc:docMk/>
            <pc:sldMk cId="631097466" sldId="263"/>
            <ac:picMk id="11" creationId="{2C5565C5-15CF-4975-8848-2AF781D7E35B}"/>
          </ac:picMkLst>
        </pc:picChg>
        <pc:picChg chg="del">
          <ac:chgData name="Genevieve Quesnel" userId="26501f94-ea17-410c-b51f-34d2a111badc" providerId="ADAL" clId="{36EA3F2B-9CDC-4635-B2F3-F873159C4751}" dt="2021-02-09T17:16:40.055" v="36" actId="478"/>
          <ac:picMkLst>
            <pc:docMk/>
            <pc:sldMk cId="631097466" sldId="263"/>
            <ac:picMk id="12" creationId="{4F207DE6-1AE5-4588-8287-475BE163EDC5}"/>
          </ac:picMkLst>
        </pc:picChg>
        <pc:picChg chg="del">
          <ac:chgData name="Genevieve Quesnel" userId="26501f94-ea17-410c-b51f-34d2a111badc" providerId="ADAL" clId="{36EA3F2B-9CDC-4635-B2F3-F873159C4751}" dt="2021-02-09T17:16:41.205" v="38" actId="478"/>
          <ac:picMkLst>
            <pc:docMk/>
            <pc:sldMk cId="631097466" sldId="263"/>
            <ac:picMk id="13" creationId="{CA45233B-7C85-43D7-91C8-5916A47E1A90}"/>
          </ac:picMkLst>
        </pc:picChg>
        <pc:picChg chg="del">
          <ac:chgData name="Genevieve Quesnel" userId="26501f94-ea17-410c-b51f-34d2a111badc" providerId="ADAL" clId="{36EA3F2B-9CDC-4635-B2F3-F873159C4751}" dt="2021-02-09T17:16:32.349" v="23" actId="478"/>
          <ac:picMkLst>
            <pc:docMk/>
            <pc:sldMk cId="631097466" sldId="263"/>
            <ac:picMk id="14" creationId="{C7211A8B-0C04-4E11-9CD9-ABDF3915B1F6}"/>
          </ac:picMkLst>
        </pc:picChg>
        <pc:picChg chg="del">
          <ac:chgData name="Genevieve Quesnel" userId="26501f94-ea17-410c-b51f-34d2a111badc" providerId="ADAL" clId="{36EA3F2B-9CDC-4635-B2F3-F873159C4751}" dt="2021-02-09T17:16:30.660" v="20" actId="478"/>
          <ac:picMkLst>
            <pc:docMk/>
            <pc:sldMk cId="631097466" sldId="263"/>
            <ac:picMk id="15" creationId="{83E28B78-BF30-418F-944B-F40528C62AB4}"/>
          </ac:picMkLst>
        </pc:picChg>
        <pc:picChg chg="del">
          <ac:chgData name="Genevieve Quesnel" userId="26501f94-ea17-410c-b51f-34d2a111badc" providerId="ADAL" clId="{36EA3F2B-9CDC-4635-B2F3-F873159C4751}" dt="2021-02-09T17:16:40.619" v="37" actId="478"/>
          <ac:picMkLst>
            <pc:docMk/>
            <pc:sldMk cId="631097466" sldId="263"/>
            <ac:picMk id="16" creationId="{679A4784-C356-468E-8D84-1041F1160DAB}"/>
          </ac:picMkLst>
        </pc:picChg>
        <pc:picChg chg="del">
          <ac:chgData name="Genevieve Quesnel" userId="26501f94-ea17-410c-b51f-34d2a111badc" providerId="ADAL" clId="{36EA3F2B-9CDC-4635-B2F3-F873159C4751}" dt="2021-02-09T17:16:41.766" v="39" actId="478"/>
          <ac:picMkLst>
            <pc:docMk/>
            <pc:sldMk cId="631097466" sldId="263"/>
            <ac:picMk id="17" creationId="{585232EA-563A-4188-95E8-02AA7385105C}"/>
          </ac:picMkLst>
        </pc:picChg>
        <pc:picChg chg="del">
          <ac:chgData name="Genevieve Quesnel" userId="26501f94-ea17-410c-b51f-34d2a111badc" providerId="ADAL" clId="{36EA3F2B-9CDC-4635-B2F3-F873159C4751}" dt="2021-02-09T17:16:34.740" v="27" actId="478"/>
          <ac:picMkLst>
            <pc:docMk/>
            <pc:sldMk cId="631097466" sldId="263"/>
            <ac:picMk id="20" creationId="{89A035A3-EB8A-40BC-B457-8F2041AD210A}"/>
          </ac:picMkLst>
        </pc:picChg>
        <pc:picChg chg="del">
          <ac:chgData name="Genevieve Quesnel" userId="26501f94-ea17-410c-b51f-34d2a111badc" providerId="ADAL" clId="{36EA3F2B-9CDC-4635-B2F3-F873159C4751}" dt="2021-02-09T17:16:39.469" v="35" actId="478"/>
          <ac:picMkLst>
            <pc:docMk/>
            <pc:sldMk cId="631097466" sldId="263"/>
            <ac:picMk id="21" creationId="{0BE4CD3B-09A9-423A-93F3-901BA54BC165}"/>
          </ac:picMkLst>
        </pc:picChg>
        <pc:picChg chg="del">
          <ac:chgData name="Genevieve Quesnel" userId="26501f94-ea17-410c-b51f-34d2a111badc" providerId="ADAL" clId="{36EA3F2B-9CDC-4635-B2F3-F873159C4751}" dt="2021-02-09T17:16:33.120" v="25" actId="478"/>
          <ac:picMkLst>
            <pc:docMk/>
            <pc:sldMk cId="631097466" sldId="263"/>
            <ac:picMk id="22" creationId="{39E591CC-9C02-4CB7-A3D5-BFD33822F6C9}"/>
          </ac:picMkLst>
        </pc:picChg>
        <pc:picChg chg="del">
          <ac:chgData name="Genevieve Quesnel" userId="26501f94-ea17-410c-b51f-34d2a111badc" providerId="ADAL" clId="{36EA3F2B-9CDC-4635-B2F3-F873159C4751}" dt="2021-02-09T17:16:43.447" v="42" actId="478"/>
          <ac:picMkLst>
            <pc:docMk/>
            <pc:sldMk cId="631097466" sldId="263"/>
            <ac:picMk id="23" creationId="{5AF96618-7F13-4147-922A-6E5E98FB9DBC}"/>
          </ac:picMkLst>
        </pc:picChg>
        <pc:picChg chg="del">
          <ac:chgData name="Genevieve Quesnel" userId="26501f94-ea17-410c-b51f-34d2a111badc" providerId="ADAL" clId="{36EA3F2B-9CDC-4635-B2F3-F873159C4751}" dt="2021-02-09T17:16:38.436" v="33" actId="478"/>
          <ac:picMkLst>
            <pc:docMk/>
            <pc:sldMk cId="631097466" sldId="263"/>
            <ac:picMk id="25" creationId="{DFEDB1AB-E245-4066-A095-CBEEDCA6D48E}"/>
          </ac:picMkLst>
        </pc:picChg>
        <pc:picChg chg="del">
          <ac:chgData name="Genevieve Quesnel" userId="26501f94-ea17-410c-b51f-34d2a111badc" providerId="ADAL" clId="{36EA3F2B-9CDC-4635-B2F3-F873159C4751}" dt="2021-02-09T17:16:33.737" v="26" actId="478"/>
          <ac:picMkLst>
            <pc:docMk/>
            <pc:sldMk cId="631097466" sldId="263"/>
            <ac:picMk id="27" creationId="{6F1D97CF-FB84-453D-AC94-68B8F0335F8B}"/>
          </ac:picMkLst>
        </pc:picChg>
        <pc:picChg chg="del">
          <ac:chgData name="Genevieve Quesnel" userId="26501f94-ea17-410c-b51f-34d2a111badc" providerId="ADAL" clId="{36EA3F2B-9CDC-4635-B2F3-F873159C4751}" dt="2021-02-09T17:16:31.880" v="22" actId="478"/>
          <ac:picMkLst>
            <pc:docMk/>
            <pc:sldMk cId="631097466" sldId="263"/>
            <ac:picMk id="29" creationId="{924B01AB-8684-491D-BFD9-3DE303596FD9}"/>
          </ac:picMkLst>
        </pc:picChg>
        <pc:picChg chg="del">
          <ac:chgData name="Genevieve Quesnel" userId="26501f94-ea17-410c-b51f-34d2a111badc" providerId="ADAL" clId="{36EA3F2B-9CDC-4635-B2F3-F873159C4751}" dt="2021-02-09T17:16:32.719" v="24" actId="478"/>
          <ac:picMkLst>
            <pc:docMk/>
            <pc:sldMk cId="631097466" sldId="263"/>
            <ac:picMk id="31" creationId="{48D0D83E-302F-40AF-8743-A10C4C4168D0}"/>
          </ac:picMkLst>
        </pc:picChg>
        <pc:picChg chg="del">
          <ac:chgData name="Genevieve Quesnel" userId="26501f94-ea17-410c-b51f-34d2a111badc" providerId="ADAL" clId="{36EA3F2B-9CDC-4635-B2F3-F873159C4751}" dt="2021-02-09T17:16:43.043" v="41" actId="478"/>
          <ac:picMkLst>
            <pc:docMk/>
            <pc:sldMk cId="631097466" sldId="263"/>
            <ac:picMk id="33" creationId="{D144A6E7-1867-4DAC-9B71-991119E93033}"/>
          </ac:picMkLst>
        </pc:picChg>
      </pc:sldChg>
      <pc:sldChg chg="addSp delSp modSp add mod">
        <pc:chgData name="Genevieve Quesnel" userId="26501f94-ea17-410c-b51f-34d2a111badc" providerId="ADAL" clId="{36EA3F2B-9CDC-4635-B2F3-F873159C4751}" dt="2021-02-09T18:26:25.495" v="2165" actId="1076"/>
        <pc:sldMkLst>
          <pc:docMk/>
          <pc:sldMk cId="223492452" sldId="264"/>
        </pc:sldMkLst>
        <pc:spChg chg="mod">
          <ac:chgData name="Genevieve Quesnel" userId="26501f94-ea17-410c-b51f-34d2a111badc" providerId="ADAL" clId="{36EA3F2B-9CDC-4635-B2F3-F873159C4751}" dt="2021-02-09T18:09:44.481" v="1017" actId="1076"/>
          <ac:spMkLst>
            <pc:docMk/>
            <pc:sldMk cId="223492452" sldId="264"/>
            <ac:spMk id="6" creationId="{1F9775AB-93EE-43C8-A3DD-131760A36A64}"/>
          </ac:spMkLst>
        </pc:spChg>
        <pc:spChg chg="mod">
          <ac:chgData name="Genevieve Quesnel" userId="26501f94-ea17-410c-b51f-34d2a111badc" providerId="ADAL" clId="{36EA3F2B-9CDC-4635-B2F3-F873159C4751}" dt="2021-02-09T17:33:58.517" v="841" actId="1076"/>
          <ac:spMkLst>
            <pc:docMk/>
            <pc:sldMk cId="223492452" sldId="264"/>
            <ac:spMk id="7" creationId="{D0CB559C-D61D-47E3-A034-6DCE01C3824D}"/>
          </ac:spMkLst>
        </pc:spChg>
        <pc:spChg chg="mod">
          <ac:chgData name="Genevieve Quesnel" userId="26501f94-ea17-410c-b51f-34d2a111badc" providerId="ADAL" clId="{36EA3F2B-9CDC-4635-B2F3-F873159C4751}" dt="2021-02-09T17:31:25.506" v="801" actId="1076"/>
          <ac:spMkLst>
            <pc:docMk/>
            <pc:sldMk cId="223492452" sldId="264"/>
            <ac:spMk id="18" creationId="{8109DA64-97B8-4608-8BBB-B863D5DF192C}"/>
          </ac:spMkLst>
        </pc:spChg>
        <pc:spChg chg="mod">
          <ac:chgData name="Genevieve Quesnel" userId="26501f94-ea17-410c-b51f-34d2a111badc" providerId="ADAL" clId="{36EA3F2B-9CDC-4635-B2F3-F873159C4751}" dt="2021-02-09T17:29:27.167" v="773"/>
          <ac:spMkLst>
            <pc:docMk/>
            <pc:sldMk cId="223492452" sldId="264"/>
            <ac:spMk id="30" creationId="{AC05DBF8-CE99-41F3-91C8-7FAC2625C510}"/>
          </ac:spMkLst>
        </pc:spChg>
        <pc:spChg chg="mod">
          <ac:chgData name="Genevieve Quesnel" userId="26501f94-ea17-410c-b51f-34d2a111badc" providerId="ADAL" clId="{36EA3F2B-9CDC-4635-B2F3-F873159C4751}" dt="2021-02-09T17:29:27.167" v="773"/>
          <ac:spMkLst>
            <pc:docMk/>
            <pc:sldMk cId="223492452" sldId="264"/>
            <ac:spMk id="32" creationId="{D810E9A8-556B-4D11-883A-D5FF4FD11609}"/>
          </ac:spMkLst>
        </pc:spChg>
        <pc:spChg chg="del mod">
          <ac:chgData name="Genevieve Quesnel" userId="26501f94-ea17-410c-b51f-34d2a111badc" providerId="ADAL" clId="{36EA3F2B-9CDC-4635-B2F3-F873159C4751}" dt="2021-02-09T17:29:23.081" v="771" actId="478"/>
          <ac:spMkLst>
            <pc:docMk/>
            <pc:sldMk cId="223492452" sldId="264"/>
            <ac:spMk id="34" creationId="{27DAD438-DB6E-4040-A143-67DC3432EAED}"/>
          </ac:spMkLst>
        </pc:spChg>
        <pc:spChg chg="del">
          <ac:chgData name="Genevieve Quesnel" userId="26501f94-ea17-410c-b51f-34d2a111badc" providerId="ADAL" clId="{36EA3F2B-9CDC-4635-B2F3-F873159C4751}" dt="2021-02-09T17:29:25.125" v="772" actId="478"/>
          <ac:spMkLst>
            <pc:docMk/>
            <pc:sldMk cId="223492452" sldId="264"/>
            <ac:spMk id="35" creationId="{A4B28336-1C0C-416B-8314-8433C7521A94}"/>
          </ac:spMkLst>
        </pc:spChg>
        <pc:spChg chg="mod">
          <ac:chgData name="Genevieve Quesnel" userId="26501f94-ea17-410c-b51f-34d2a111badc" providerId="ADAL" clId="{36EA3F2B-9CDC-4635-B2F3-F873159C4751}" dt="2021-02-09T17:29:27.167" v="773"/>
          <ac:spMkLst>
            <pc:docMk/>
            <pc:sldMk cId="223492452" sldId="264"/>
            <ac:spMk id="36" creationId="{EE55D285-B3D7-444F-A7A2-318A6D9D04A6}"/>
          </ac:spMkLst>
        </pc:spChg>
        <pc:spChg chg="mod">
          <ac:chgData name="Genevieve Quesnel" userId="26501f94-ea17-410c-b51f-34d2a111badc" providerId="ADAL" clId="{36EA3F2B-9CDC-4635-B2F3-F873159C4751}" dt="2021-02-09T17:29:27.167" v="773"/>
          <ac:spMkLst>
            <pc:docMk/>
            <pc:sldMk cId="223492452" sldId="264"/>
            <ac:spMk id="37" creationId="{0F9DD725-EE27-466F-89D5-2FCE3AF6503A}"/>
          </ac:spMkLst>
        </pc:spChg>
        <pc:spChg chg="mod">
          <ac:chgData name="Genevieve Quesnel" userId="26501f94-ea17-410c-b51f-34d2a111badc" providerId="ADAL" clId="{36EA3F2B-9CDC-4635-B2F3-F873159C4751}" dt="2021-02-09T17:29:27.167" v="773"/>
          <ac:spMkLst>
            <pc:docMk/>
            <pc:sldMk cId="223492452" sldId="264"/>
            <ac:spMk id="38" creationId="{370E770B-3156-4B25-A074-54013ED4EFC7}"/>
          </ac:spMkLst>
        </pc:spChg>
        <pc:spChg chg="mod">
          <ac:chgData name="Genevieve Quesnel" userId="26501f94-ea17-410c-b51f-34d2a111badc" providerId="ADAL" clId="{36EA3F2B-9CDC-4635-B2F3-F873159C4751}" dt="2021-02-09T17:29:30.695" v="774"/>
          <ac:spMkLst>
            <pc:docMk/>
            <pc:sldMk cId="223492452" sldId="264"/>
            <ac:spMk id="40" creationId="{C9E4E501-2FF9-46F9-91D2-1C78DD9D5ACA}"/>
          </ac:spMkLst>
        </pc:spChg>
        <pc:spChg chg="mod">
          <ac:chgData name="Genevieve Quesnel" userId="26501f94-ea17-410c-b51f-34d2a111badc" providerId="ADAL" clId="{36EA3F2B-9CDC-4635-B2F3-F873159C4751}" dt="2021-02-09T17:29:30.695" v="774"/>
          <ac:spMkLst>
            <pc:docMk/>
            <pc:sldMk cId="223492452" sldId="264"/>
            <ac:spMk id="41" creationId="{7BA6CBD1-12FE-4B8D-AA96-EB4E98E3465B}"/>
          </ac:spMkLst>
        </pc:spChg>
        <pc:spChg chg="mod">
          <ac:chgData name="Genevieve Quesnel" userId="26501f94-ea17-410c-b51f-34d2a111badc" providerId="ADAL" clId="{36EA3F2B-9CDC-4635-B2F3-F873159C4751}" dt="2021-02-09T17:29:30.695" v="774"/>
          <ac:spMkLst>
            <pc:docMk/>
            <pc:sldMk cId="223492452" sldId="264"/>
            <ac:spMk id="42" creationId="{A4F7CD3C-6242-4BFA-A2D3-69125F41E9EF}"/>
          </ac:spMkLst>
        </pc:spChg>
        <pc:spChg chg="mod">
          <ac:chgData name="Genevieve Quesnel" userId="26501f94-ea17-410c-b51f-34d2a111badc" providerId="ADAL" clId="{36EA3F2B-9CDC-4635-B2F3-F873159C4751}" dt="2021-02-09T17:29:30.695" v="774"/>
          <ac:spMkLst>
            <pc:docMk/>
            <pc:sldMk cId="223492452" sldId="264"/>
            <ac:spMk id="43" creationId="{37E5B2BE-B1A5-4E78-8DF1-5122339C8DA0}"/>
          </ac:spMkLst>
        </pc:spChg>
        <pc:spChg chg="mod">
          <ac:chgData name="Genevieve Quesnel" userId="26501f94-ea17-410c-b51f-34d2a111badc" providerId="ADAL" clId="{36EA3F2B-9CDC-4635-B2F3-F873159C4751}" dt="2021-02-09T17:29:30.695" v="774"/>
          <ac:spMkLst>
            <pc:docMk/>
            <pc:sldMk cId="223492452" sldId="264"/>
            <ac:spMk id="44" creationId="{88AE4B6D-140A-46FE-AFEE-3D479343F0EA}"/>
          </ac:spMkLst>
        </pc:spChg>
        <pc:spChg chg="mod">
          <ac:chgData name="Genevieve Quesnel" userId="26501f94-ea17-410c-b51f-34d2a111badc" providerId="ADAL" clId="{36EA3F2B-9CDC-4635-B2F3-F873159C4751}" dt="2021-02-09T17:29:33.632" v="775"/>
          <ac:spMkLst>
            <pc:docMk/>
            <pc:sldMk cId="223492452" sldId="264"/>
            <ac:spMk id="46" creationId="{E695DBA1-7D71-474B-B22E-4B54A926358E}"/>
          </ac:spMkLst>
        </pc:spChg>
        <pc:spChg chg="mod">
          <ac:chgData name="Genevieve Quesnel" userId="26501f94-ea17-410c-b51f-34d2a111badc" providerId="ADAL" clId="{36EA3F2B-9CDC-4635-B2F3-F873159C4751}" dt="2021-02-09T17:29:33.632" v="775"/>
          <ac:spMkLst>
            <pc:docMk/>
            <pc:sldMk cId="223492452" sldId="264"/>
            <ac:spMk id="47" creationId="{00C25F42-64A4-4136-81BB-C846C139C26F}"/>
          </ac:spMkLst>
        </pc:spChg>
        <pc:spChg chg="mod">
          <ac:chgData name="Genevieve Quesnel" userId="26501f94-ea17-410c-b51f-34d2a111badc" providerId="ADAL" clId="{36EA3F2B-9CDC-4635-B2F3-F873159C4751}" dt="2021-02-09T17:29:33.632" v="775"/>
          <ac:spMkLst>
            <pc:docMk/>
            <pc:sldMk cId="223492452" sldId="264"/>
            <ac:spMk id="48" creationId="{8236BBFA-100A-4654-AC8A-C19078D12889}"/>
          </ac:spMkLst>
        </pc:spChg>
        <pc:spChg chg="mod">
          <ac:chgData name="Genevieve Quesnel" userId="26501f94-ea17-410c-b51f-34d2a111badc" providerId="ADAL" clId="{36EA3F2B-9CDC-4635-B2F3-F873159C4751}" dt="2021-02-09T17:29:33.632" v="775"/>
          <ac:spMkLst>
            <pc:docMk/>
            <pc:sldMk cId="223492452" sldId="264"/>
            <ac:spMk id="49" creationId="{7065CC98-6CDA-487A-8956-D8B9D939D8FB}"/>
          </ac:spMkLst>
        </pc:spChg>
        <pc:spChg chg="mod">
          <ac:chgData name="Genevieve Quesnel" userId="26501f94-ea17-410c-b51f-34d2a111badc" providerId="ADAL" clId="{36EA3F2B-9CDC-4635-B2F3-F873159C4751}" dt="2021-02-09T17:29:33.632" v="775"/>
          <ac:spMkLst>
            <pc:docMk/>
            <pc:sldMk cId="223492452" sldId="264"/>
            <ac:spMk id="50" creationId="{90CF0EB4-AAF2-4CAF-9943-D780B187F644}"/>
          </ac:spMkLst>
        </pc:spChg>
        <pc:spChg chg="mod">
          <ac:chgData name="Genevieve Quesnel" userId="26501f94-ea17-410c-b51f-34d2a111badc" providerId="ADAL" clId="{36EA3F2B-9CDC-4635-B2F3-F873159C4751}" dt="2021-02-09T17:29:37.235" v="776"/>
          <ac:spMkLst>
            <pc:docMk/>
            <pc:sldMk cId="223492452" sldId="264"/>
            <ac:spMk id="52" creationId="{5E158D69-D6CC-421B-B100-FC80BC738D10}"/>
          </ac:spMkLst>
        </pc:spChg>
        <pc:spChg chg="mod">
          <ac:chgData name="Genevieve Quesnel" userId="26501f94-ea17-410c-b51f-34d2a111badc" providerId="ADAL" clId="{36EA3F2B-9CDC-4635-B2F3-F873159C4751}" dt="2021-02-09T17:29:37.235" v="776"/>
          <ac:spMkLst>
            <pc:docMk/>
            <pc:sldMk cId="223492452" sldId="264"/>
            <ac:spMk id="53" creationId="{0311AD7E-B8E3-46C1-8825-459098FB26CB}"/>
          </ac:spMkLst>
        </pc:spChg>
        <pc:spChg chg="mod">
          <ac:chgData name="Genevieve Quesnel" userId="26501f94-ea17-410c-b51f-34d2a111badc" providerId="ADAL" clId="{36EA3F2B-9CDC-4635-B2F3-F873159C4751}" dt="2021-02-09T17:29:37.235" v="776"/>
          <ac:spMkLst>
            <pc:docMk/>
            <pc:sldMk cId="223492452" sldId="264"/>
            <ac:spMk id="54" creationId="{3A70BBEA-4012-43B7-9174-EAF6079640FE}"/>
          </ac:spMkLst>
        </pc:spChg>
        <pc:spChg chg="mod">
          <ac:chgData name="Genevieve Quesnel" userId="26501f94-ea17-410c-b51f-34d2a111badc" providerId="ADAL" clId="{36EA3F2B-9CDC-4635-B2F3-F873159C4751}" dt="2021-02-09T17:29:37.235" v="776"/>
          <ac:spMkLst>
            <pc:docMk/>
            <pc:sldMk cId="223492452" sldId="264"/>
            <ac:spMk id="55" creationId="{9D8BC8BD-E567-4047-9462-E2F541E93F43}"/>
          </ac:spMkLst>
        </pc:spChg>
        <pc:spChg chg="mod">
          <ac:chgData name="Genevieve Quesnel" userId="26501f94-ea17-410c-b51f-34d2a111badc" providerId="ADAL" clId="{36EA3F2B-9CDC-4635-B2F3-F873159C4751}" dt="2021-02-09T17:29:37.235" v="776"/>
          <ac:spMkLst>
            <pc:docMk/>
            <pc:sldMk cId="223492452" sldId="264"/>
            <ac:spMk id="56" creationId="{8941F1F2-2B2F-4866-A3E1-88839D9F11B3}"/>
          </ac:spMkLst>
        </pc:spChg>
        <pc:spChg chg="mod">
          <ac:chgData name="Genevieve Quesnel" userId="26501f94-ea17-410c-b51f-34d2a111badc" providerId="ADAL" clId="{36EA3F2B-9CDC-4635-B2F3-F873159C4751}" dt="2021-02-09T17:29:49.177" v="780"/>
          <ac:spMkLst>
            <pc:docMk/>
            <pc:sldMk cId="223492452" sldId="264"/>
            <ac:spMk id="58" creationId="{9CB3E73C-C57E-4E81-A4AF-38EF96ED0A1E}"/>
          </ac:spMkLst>
        </pc:spChg>
        <pc:spChg chg="mod">
          <ac:chgData name="Genevieve Quesnel" userId="26501f94-ea17-410c-b51f-34d2a111badc" providerId="ADAL" clId="{36EA3F2B-9CDC-4635-B2F3-F873159C4751}" dt="2021-02-09T17:29:49.177" v="780"/>
          <ac:spMkLst>
            <pc:docMk/>
            <pc:sldMk cId="223492452" sldId="264"/>
            <ac:spMk id="59" creationId="{6AA5FD32-C98D-494C-86ED-4AAB16BB88C4}"/>
          </ac:spMkLst>
        </pc:spChg>
        <pc:spChg chg="mod">
          <ac:chgData name="Genevieve Quesnel" userId="26501f94-ea17-410c-b51f-34d2a111badc" providerId="ADAL" clId="{36EA3F2B-9CDC-4635-B2F3-F873159C4751}" dt="2021-02-09T17:29:49.177" v="780"/>
          <ac:spMkLst>
            <pc:docMk/>
            <pc:sldMk cId="223492452" sldId="264"/>
            <ac:spMk id="60" creationId="{28B40280-86D7-4130-9F8C-BE0E5210382F}"/>
          </ac:spMkLst>
        </pc:spChg>
        <pc:spChg chg="mod">
          <ac:chgData name="Genevieve Quesnel" userId="26501f94-ea17-410c-b51f-34d2a111badc" providerId="ADAL" clId="{36EA3F2B-9CDC-4635-B2F3-F873159C4751}" dt="2021-02-09T17:29:49.177" v="780"/>
          <ac:spMkLst>
            <pc:docMk/>
            <pc:sldMk cId="223492452" sldId="264"/>
            <ac:spMk id="61" creationId="{02C882FB-BFE9-4437-9C88-80C938B1769A}"/>
          </ac:spMkLst>
        </pc:spChg>
        <pc:spChg chg="mod">
          <ac:chgData name="Genevieve Quesnel" userId="26501f94-ea17-410c-b51f-34d2a111badc" providerId="ADAL" clId="{36EA3F2B-9CDC-4635-B2F3-F873159C4751}" dt="2021-02-09T17:29:49.177" v="780"/>
          <ac:spMkLst>
            <pc:docMk/>
            <pc:sldMk cId="223492452" sldId="264"/>
            <ac:spMk id="62" creationId="{0D5AF1D4-8A15-4865-9A93-28438C2C3175}"/>
          </ac:spMkLst>
        </pc:spChg>
        <pc:spChg chg="mod">
          <ac:chgData name="Genevieve Quesnel" userId="26501f94-ea17-410c-b51f-34d2a111badc" providerId="ADAL" clId="{36EA3F2B-9CDC-4635-B2F3-F873159C4751}" dt="2021-02-09T17:30:00.422" v="784"/>
          <ac:spMkLst>
            <pc:docMk/>
            <pc:sldMk cId="223492452" sldId="264"/>
            <ac:spMk id="64" creationId="{852C1B99-5A0D-4A13-8FC5-12AE7F29AFD4}"/>
          </ac:spMkLst>
        </pc:spChg>
        <pc:spChg chg="mod">
          <ac:chgData name="Genevieve Quesnel" userId="26501f94-ea17-410c-b51f-34d2a111badc" providerId="ADAL" clId="{36EA3F2B-9CDC-4635-B2F3-F873159C4751}" dt="2021-02-09T17:30:00.422" v="784"/>
          <ac:spMkLst>
            <pc:docMk/>
            <pc:sldMk cId="223492452" sldId="264"/>
            <ac:spMk id="65" creationId="{A90FFE2F-AD42-4C2B-98AA-33D88A2014D2}"/>
          </ac:spMkLst>
        </pc:spChg>
        <pc:spChg chg="mod">
          <ac:chgData name="Genevieve Quesnel" userId="26501f94-ea17-410c-b51f-34d2a111badc" providerId="ADAL" clId="{36EA3F2B-9CDC-4635-B2F3-F873159C4751}" dt="2021-02-09T17:30:00.422" v="784"/>
          <ac:spMkLst>
            <pc:docMk/>
            <pc:sldMk cId="223492452" sldId="264"/>
            <ac:spMk id="66" creationId="{0119ABE9-2B83-43CE-9AF3-482CED34559F}"/>
          </ac:spMkLst>
        </pc:spChg>
        <pc:spChg chg="mod">
          <ac:chgData name="Genevieve Quesnel" userId="26501f94-ea17-410c-b51f-34d2a111badc" providerId="ADAL" clId="{36EA3F2B-9CDC-4635-B2F3-F873159C4751}" dt="2021-02-09T17:30:00.422" v="784"/>
          <ac:spMkLst>
            <pc:docMk/>
            <pc:sldMk cId="223492452" sldId="264"/>
            <ac:spMk id="67" creationId="{673FFCA5-709F-42B3-8565-CB5E4D7EF746}"/>
          </ac:spMkLst>
        </pc:spChg>
        <pc:spChg chg="mod">
          <ac:chgData name="Genevieve Quesnel" userId="26501f94-ea17-410c-b51f-34d2a111badc" providerId="ADAL" clId="{36EA3F2B-9CDC-4635-B2F3-F873159C4751}" dt="2021-02-09T17:30:00.422" v="784"/>
          <ac:spMkLst>
            <pc:docMk/>
            <pc:sldMk cId="223492452" sldId="264"/>
            <ac:spMk id="68" creationId="{E645AB7E-2EC9-49E9-A932-A216A4D56D1D}"/>
          </ac:spMkLst>
        </pc:spChg>
        <pc:spChg chg="mod">
          <ac:chgData name="Genevieve Quesnel" userId="26501f94-ea17-410c-b51f-34d2a111badc" providerId="ADAL" clId="{36EA3F2B-9CDC-4635-B2F3-F873159C4751}" dt="2021-02-09T17:30:37.005" v="788"/>
          <ac:spMkLst>
            <pc:docMk/>
            <pc:sldMk cId="223492452" sldId="264"/>
            <ac:spMk id="70" creationId="{0972477C-9D66-42F7-871A-4BB5A8439645}"/>
          </ac:spMkLst>
        </pc:spChg>
        <pc:spChg chg="mod">
          <ac:chgData name="Genevieve Quesnel" userId="26501f94-ea17-410c-b51f-34d2a111badc" providerId="ADAL" clId="{36EA3F2B-9CDC-4635-B2F3-F873159C4751}" dt="2021-02-09T17:30:37.005" v="788"/>
          <ac:spMkLst>
            <pc:docMk/>
            <pc:sldMk cId="223492452" sldId="264"/>
            <ac:spMk id="71" creationId="{FB4D6334-274A-41C6-AB52-71B39938C9C4}"/>
          </ac:spMkLst>
        </pc:spChg>
        <pc:spChg chg="mod">
          <ac:chgData name="Genevieve Quesnel" userId="26501f94-ea17-410c-b51f-34d2a111badc" providerId="ADAL" clId="{36EA3F2B-9CDC-4635-B2F3-F873159C4751}" dt="2021-02-09T17:30:37.005" v="788"/>
          <ac:spMkLst>
            <pc:docMk/>
            <pc:sldMk cId="223492452" sldId="264"/>
            <ac:spMk id="72" creationId="{111DFA25-D100-4AA7-9063-C58A5064948B}"/>
          </ac:spMkLst>
        </pc:spChg>
        <pc:spChg chg="mod">
          <ac:chgData name="Genevieve Quesnel" userId="26501f94-ea17-410c-b51f-34d2a111badc" providerId="ADAL" clId="{36EA3F2B-9CDC-4635-B2F3-F873159C4751}" dt="2021-02-09T17:30:37.005" v="788"/>
          <ac:spMkLst>
            <pc:docMk/>
            <pc:sldMk cId="223492452" sldId="264"/>
            <ac:spMk id="73" creationId="{EE5189D6-B43E-411E-A7C0-C1AC5967AE78}"/>
          </ac:spMkLst>
        </pc:spChg>
        <pc:spChg chg="mod">
          <ac:chgData name="Genevieve Quesnel" userId="26501f94-ea17-410c-b51f-34d2a111badc" providerId="ADAL" clId="{36EA3F2B-9CDC-4635-B2F3-F873159C4751}" dt="2021-02-09T17:30:37.005" v="788"/>
          <ac:spMkLst>
            <pc:docMk/>
            <pc:sldMk cId="223492452" sldId="264"/>
            <ac:spMk id="74" creationId="{1CC09FED-4BDA-4236-B0B8-61E90CB793E0}"/>
          </ac:spMkLst>
        </pc:spChg>
        <pc:grpChg chg="add mod">
          <ac:chgData name="Genevieve Quesnel" userId="26501f94-ea17-410c-b51f-34d2a111badc" providerId="ADAL" clId="{36EA3F2B-9CDC-4635-B2F3-F873159C4751}" dt="2021-02-09T17:29:55.260" v="782" actId="1076"/>
          <ac:grpSpMkLst>
            <pc:docMk/>
            <pc:sldMk cId="223492452" sldId="264"/>
            <ac:grpSpMk id="28" creationId="{D9497C54-6CA5-485D-8079-ABB8A129C41F}"/>
          </ac:grpSpMkLst>
        </pc:grpChg>
        <pc:grpChg chg="add mod">
          <ac:chgData name="Genevieve Quesnel" userId="26501f94-ea17-410c-b51f-34d2a111badc" providerId="ADAL" clId="{36EA3F2B-9CDC-4635-B2F3-F873159C4751}" dt="2021-02-09T17:29:30.695" v="774"/>
          <ac:grpSpMkLst>
            <pc:docMk/>
            <pc:sldMk cId="223492452" sldId="264"/>
            <ac:grpSpMk id="39" creationId="{92DEBFC0-539F-477A-9CD8-1FF2E4AB5747}"/>
          </ac:grpSpMkLst>
        </pc:grpChg>
        <pc:grpChg chg="add del mod">
          <ac:chgData name="Genevieve Quesnel" userId="26501f94-ea17-410c-b51f-34d2a111badc" providerId="ADAL" clId="{36EA3F2B-9CDC-4635-B2F3-F873159C4751}" dt="2021-02-09T17:30:39.456" v="790" actId="478"/>
          <ac:grpSpMkLst>
            <pc:docMk/>
            <pc:sldMk cId="223492452" sldId="264"/>
            <ac:grpSpMk id="45" creationId="{56A2850D-E1BF-435C-B2AC-E1B953323787}"/>
          </ac:grpSpMkLst>
        </pc:grpChg>
        <pc:grpChg chg="add mod">
          <ac:chgData name="Genevieve Quesnel" userId="26501f94-ea17-410c-b51f-34d2a111badc" providerId="ADAL" clId="{36EA3F2B-9CDC-4635-B2F3-F873159C4751}" dt="2021-02-09T17:29:41.640" v="777" actId="1076"/>
          <ac:grpSpMkLst>
            <pc:docMk/>
            <pc:sldMk cId="223492452" sldId="264"/>
            <ac:grpSpMk id="51" creationId="{49AE33E6-2354-42F3-BB74-752FC8D6A03C}"/>
          </ac:grpSpMkLst>
        </pc:grpChg>
        <pc:grpChg chg="add mod">
          <ac:chgData name="Genevieve Quesnel" userId="26501f94-ea17-410c-b51f-34d2a111badc" providerId="ADAL" clId="{36EA3F2B-9CDC-4635-B2F3-F873159C4751}" dt="2021-02-09T17:29:56.880" v="783" actId="1076"/>
          <ac:grpSpMkLst>
            <pc:docMk/>
            <pc:sldMk cId="223492452" sldId="264"/>
            <ac:grpSpMk id="57" creationId="{2A4DC412-5869-493D-AD9B-AE2C254A0112}"/>
          </ac:grpSpMkLst>
        </pc:grpChg>
        <pc:grpChg chg="add mod">
          <ac:chgData name="Genevieve Quesnel" userId="26501f94-ea17-410c-b51f-34d2a111badc" providerId="ADAL" clId="{36EA3F2B-9CDC-4635-B2F3-F873159C4751}" dt="2021-02-09T17:30:03.655" v="785" actId="1076"/>
          <ac:grpSpMkLst>
            <pc:docMk/>
            <pc:sldMk cId="223492452" sldId="264"/>
            <ac:grpSpMk id="63" creationId="{556235D2-6FF8-4653-88D6-CFE0B183788C}"/>
          </ac:grpSpMkLst>
        </pc:grpChg>
        <pc:grpChg chg="add mod">
          <ac:chgData name="Genevieve Quesnel" userId="26501f94-ea17-410c-b51f-34d2a111badc" providerId="ADAL" clId="{36EA3F2B-9CDC-4635-B2F3-F873159C4751}" dt="2021-02-09T17:30:43.450" v="791" actId="1076"/>
          <ac:grpSpMkLst>
            <pc:docMk/>
            <pc:sldMk cId="223492452" sldId="264"/>
            <ac:grpSpMk id="69" creationId="{793ACA38-68B0-411C-B396-F1380A12FB8D}"/>
          </ac:grpSpMkLst>
        </pc:grpChg>
        <pc:graphicFrameChg chg="mod modGraphic">
          <ac:chgData name="Genevieve Quesnel" userId="26501f94-ea17-410c-b51f-34d2a111badc" providerId="ADAL" clId="{36EA3F2B-9CDC-4635-B2F3-F873159C4751}" dt="2021-02-09T18:25:06.131" v="2159" actId="121"/>
          <ac:graphicFrameMkLst>
            <pc:docMk/>
            <pc:sldMk cId="223492452" sldId="264"/>
            <ac:graphicFrameMk id="4" creationId="{E661E2F0-4DF3-464B-87C4-4BD91399C71C}"/>
          </ac:graphicFrameMkLst>
        </pc:graphicFrameChg>
        <pc:picChg chg="mod">
          <ac:chgData name="Genevieve Quesnel" userId="26501f94-ea17-410c-b51f-34d2a111badc" providerId="ADAL" clId="{36EA3F2B-9CDC-4635-B2F3-F873159C4751}" dt="2021-02-09T17:32:58.648" v="828" actId="1076"/>
          <ac:picMkLst>
            <pc:docMk/>
            <pc:sldMk cId="223492452" sldId="264"/>
            <ac:picMk id="8" creationId="{B8E984DB-9825-4E7C-9716-5DA1DFC27EAB}"/>
          </ac:picMkLst>
        </pc:picChg>
        <pc:picChg chg="mod">
          <ac:chgData name="Genevieve Quesnel" userId="26501f94-ea17-410c-b51f-34d2a111badc" providerId="ADAL" clId="{36EA3F2B-9CDC-4635-B2F3-F873159C4751}" dt="2021-02-09T17:32:50.819" v="825" actId="1076"/>
          <ac:picMkLst>
            <pc:docMk/>
            <pc:sldMk cId="223492452" sldId="264"/>
            <ac:picMk id="9" creationId="{2F85C55D-3AF3-43B1-99D9-39179F3E5C78}"/>
          </ac:picMkLst>
        </pc:picChg>
        <pc:picChg chg="mod">
          <ac:chgData name="Genevieve Quesnel" userId="26501f94-ea17-410c-b51f-34d2a111badc" providerId="ADAL" clId="{36EA3F2B-9CDC-4635-B2F3-F873159C4751}" dt="2021-02-09T17:33:29.301" v="833" actId="1076"/>
          <ac:picMkLst>
            <pc:docMk/>
            <pc:sldMk cId="223492452" sldId="264"/>
            <ac:picMk id="10" creationId="{43F3C212-8D02-4EAF-A537-14196D12E095}"/>
          </ac:picMkLst>
        </pc:picChg>
        <pc:picChg chg="mod">
          <ac:chgData name="Genevieve Quesnel" userId="26501f94-ea17-410c-b51f-34d2a111badc" providerId="ADAL" clId="{36EA3F2B-9CDC-4635-B2F3-F873159C4751}" dt="2021-02-09T17:32:53.037" v="826" actId="1076"/>
          <ac:picMkLst>
            <pc:docMk/>
            <pc:sldMk cId="223492452" sldId="264"/>
            <ac:picMk id="11" creationId="{2C5565C5-15CF-4975-8848-2AF781D7E35B}"/>
          </ac:picMkLst>
        </pc:picChg>
        <pc:picChg chg="mod">
          <ac:chgData name="Genevieve Quesnel" userId="26501f94-ea17-410c-b51f-34d2a111badc" providerId="ADAL" clId="{36EA3F2B-9CDC-4635-B2F3-F873159C4751}" dt="2021-02-09T17:33:26.840" v="832" actId="1076"/>
          <ac:picMkLst>
            <pc:docMk/>
            <pc:sldMk cId="223492452" sldId="264"/>
            <ac:picMk id="12" creationId="{4F207DE6-1AE5-4588-8287-475BE163EDC5}"/>
          </ac:picMkLst>
        </pc:picChg>
        <pc:picChg chg="mod">
          <ac:chgData name="Genevieve Quesnel" userId="26501f94-ea17-410c-b51f-34d2a111badc" providerId="ADAL" clId="{36EA3F2B-9CDC-4635-B2F3-F873159C4751}" dt="2021-02-09T17:33:32.759" v="834" actId="1076"/>
          <ac:picMkLst>
            <pc:docMk/>
            <pc:sldMk cId="223492452" sldId="264"/>
            <ac:picMk id="13" creationId="{CA45233B-7C85-43D7-91C8-5916A47E1A90}"/>
          </ac:picMkLst>
        </pc:picChg>
        <pc:picChg chg="mod">
          <ac:chgData name="Genevieve Quesnel" userId="26501f94-ea17-410c-b51f-34d2a111badc" providerId="ADAL" clId="{36EA3F2B-9CDC-4635-B2F3-F873159C4751}" dt="2021-02-09T17:33:36.321" v="835" actId="1076"/>
          <ac:picMkLst>
            <pc:docMk/>
            <pc:sldMk cId="223492452" sldId="264"/>
            <ac:picMk id="14" creationId="{C7211A8B-0C04-4E11-9CD9-ABDF3915B1F6}"/>
          </ac:picMkLst>
        </pc:picChg>
        <pc:picChg chg="mod">
          <ac:chgData name="Genevieve Quesnel" userId="26501f94-ea17-410c-b51f-34d2a111badc" providerId="ADAL" clId="{36EA3F2B-9CDC-4635-B2F3-F873159C4751}" dt="2021-02-09T17:32:55.175" v="827" actId="1076"/>
          <ac:picMkLst>
            <pc:docMk/>
            <pc:sldMk cId="223492452" sldId="264"/>
            <ac:picMk id="15" creationId="{83E28B78-BF30-418F-944B-F40528C62AB4}"/>
          </ac:picMkLst>
        </pc:picChg>
        <pc:picChg chg="mod">
          <ac:chgData name="Genevieve Quesnel" userId="26501f94-ea17-410c-b51f-34d2a111badc" providerId="ADAL" clId="{36EA3F2B-9CDC-4635-B2F3-F873159C4751}" dt="2021-02-09T17:33:39.177" v="836" actId="1076"/>
          <ac:picMkLst>
            <pc:docMk/>
            <pc:sldMk cId="223492452" sldId="264"/>
            <ac:picMk id="16" creationId="{679A4784-C356-468E-8D84-1041F1160DAB}"/>
          </ac:picMkLst>
        </pc:picChg>
        <pc:picChg chg="del mod">
          <ac:chgData name="Genevieve Quesnel" userId="26501f94-ea17-410c-b51f-34d2a111badc" providerId="ADAL" clId="{36EA3F2B-9CDC-4635-B2F3-F873159C4751}" dt="2021-02-09T18:07:14.443" v="979" actId="478"/>
          <ac:picMkLst>
            <pc:docMk/>
            <pc:sldMk cId="223492452" sldId="264"/>
            <ac:picMk id="20" creationId="{89A035A3-EB8A-40BC-B457-8F2041AD210A}"/>
          </ac:picMkLst>
        </pc:picChg>
        <pc:picChg chg="del mod">
          <ac:chgData name="Genevieve Quesnel" userId="26501f94-ea17-410c-b51f-34d2a111badc" providerId="ADAL" clId="{36EA3F2B-9CDC-4635-B2F3-F873159C4751}" dt="2021-02-09T18:07:59.611" v="992" actId="478"/>
          <ac:picMkLst>
            <pc:docMk/>
            <pc:sldMk cId="223492452" sldId="264"/>
            <ac:picMk id="21" creationId="{0BE4CD3B-09A9-423A-93F3-901BA54BC165}"/>
          </ac:picMkLst>
        </pc:picChg>
        <pc:picChg chg="del mod">
          <ac:chgData name="Genevieve Quesnel" userId="26501f94-ea17-410c-b51f-34d2a111badc" providerId="ADAL" clId="{36EA3F2B-9CDC-4635-B2F3-F873159C4751}" dt="2021-02-09T18:06:46.255" v="969" actId="478"/>
          <ac:picMkLst>
            <pc:docMk/>
            <pc:sldMk cId="223492452" sldId="264"/>
            <ac:picMk id="22" creationId="{39E591CC-9C02-4CB7-A3D5-BFD33822F6C9}"/>
          </ac:picMkLst>
        </pc:picChg>
        <pc:picChg chg="del mod">
          <ac:chgData name="Genevieve Quesnel" userId="26501f94-ea17-410c-b51f-34d2a111badc" providerId="ADAL" clId="{36EA3F2B-9CDC-4635-B2F3-F873159C4751}" dt="2021-02-09T18:09:11.319" v="1010" actId="478"/>
          <ac:picMkLst>
            <pc:docMk/>
            <pc:sldMk cId="223492452" sldId="264"/>
            <ac:picMk id="23" creationId="{5AF96618-7F13-4147-922A-6E5E98FB9DBC}"/>
          </ac:picMkLst>
        </pc:picChg>
        <pc:picChg chg="mod">
          <ac:chgData name="Genevieve Quesnel" userId="26501f94-ea17-410c-b51f-34d2a111badc" providerId="ADAL" clId="{36EA3F2B-9CDC-4635-B2F3-F873159C4751}" dt="2021-02-09T18:19:42.524" v="1895" actId="1076"/>
          <ac:picMkLst>
            <pc:docMk/>
            <pc:sldMk cId="223492452" sldId="264"/>
            <ac:picMk id="25" creationId="{DFEDB1AB-E245-4066-A095-CBEEDCA6D48E}"/>
          </ac:picMkLst>
        </pc:picChg>
        <pc:picChg chg="mod">
          <ac:chgData name="Genevieve Quesnel" userId="26501f94-ea17-410c-b51f-34d2a111badc" providerId="ADAL" clId="{36EA3F2B-9CDC-4635-B2F3-F873159C4751}" dt="2021-02-09T17:38:01.241" v="947" actId="14100"/>
          <ac:picMkLst>
            <pc:docMk/>
            <pc:sldMk cId="223492452" sldId="264"/>
            <ac:picMk id="27" creationId="{6F1D97CF-FB84-453D-AC94-68B8F0335F8B}"/>
          </ac:picMkLst>
        </pc:picChg>
        <pc:picChg chg="mod">
          <ac:chgData name="Genevieve Quesnel" userId="26501f94-ea17-410c-b51f-34d2a111badc" providerId="ADAL" clId="{36EA3F2B-9CDC-4635-B2F3-F873159C4751}" dt="2021-02-09T18:24:20.350" v="2151" actId="1076"/>
          <ac:picMkLst>
            <pc:docMk/>
            <pc:sldMk cId="223492452" sldId="264"/>
            <ac:picMk id="29" creationId="{924B01AB-8684-491D-BFD9-3DE303596FD9}"/>
          </ac:picMkLst>
        </pc:picChg>
        <pc:picChg chg="mod">
          <ac:chgData name="Genevieve Quesnel" userId="26501f94-ea17-410c-b51f-34d2a111badc" providerId="ADAL" clId="{36EA3F2B-9CDC-4635-B2F3-F873159C4751}" dt="2021-02-09T17:35:04.823" v="870" actId="688"/>
          <ac:picMkLst>
            <pc:docMk/>
            <pc:sldMk cId="223492452" sldId="264"/>
            <ac:picMk id="31" creationId="{48D0D83E-302F-40AF-8743-A10C4C4168D0}"/>
          </ac:picMkLst>
        </pc:picChg>
        <pc:picChg chg="mod">
          <ac:chgData name="Genevieve Quesnel" userId="26501f94-ea17-410c-b51f-34d2a111badc" providerId="ADAL" clId="{36EA3F2B-9CDC-4635-B2F3-F873159C4751}" dt="2021-02-09T18:09:04.681" v="1009" actId="14100"/>
          <ac:picMkLst>
            <pc:docMk/>
            <pc:sldMk cId="223492452" sldId="264"/>
            <ac:picMk id="33" creationId="{D144A6E7-1867-4DAC-9B71-991119E93033}"/>
          </ac:picMkLst>
        </pc:picChg>
        <pc:picChg chg="add mod ord">
          <ac:chgData name="Genevieve Quesnel" userId="26501f94-ea17-410c-b51f-34d2a111badc" providerId="ADAL" clId="{36EA3F2B-9CDC-4635-B2F3-F873159C4751}" dt="2021-02-09T17:33:48.518" v="840" actId="166"/>
          <ac:picMkLst>
            <pc:docMk/>
            <pc:sldMk cId="223492452" sldId="264"/>
            <ac:picMk id="75" creationId="{4462A784-53AB-406B-B6E0-B1B1B43C8906}"/>
          </ac:picMkLst>
        </pc:picChg>
        <pc:picChg chg="add mod">
          <ac:chgData name="Genevieve Quesnel" userId="26501f94-ea17-410c-b51f-34d2a111badc" providerId="ADAL" clId="{36EA3F2B-9CDC-4635-B2F3-F873159C4751}" dt="2021-02-09T17:33:44.627" v="838" actId="1076"/>
          <ac:picMkLst>
            <pc:docMk/>
            <pc:sldMk cId="223492452" sldId="264"/>
            <ac:picMk id="76" creationId="{00943905-2E28-49A2-87B6-A8A21F344D6B}"/>
          </ac:picMkLst>
        </pc:picChg>
        <pc:picChg chg="add mod">
          <ac:chgData name="Genevieve Quesnel" userId="26501f94-ea17-410c-b51f-34d2a111badc" providerId="ADAL" clId="{36EA3F2B-9CDC-4635-B2F3-F873159C4751}" dt="2021-02-09T18:23:29.863" v="2137" actId="1076"/>
          <ac:picMkLst>
            <pc:docMk/>
            <pc:sldMk cId="223492452" sldId="264"/>
            <ac:picMk id="77" creationId="{8035040D-3533-4E8C-A7D6-5892DE7BA5E7}"/>
          </ac:picMkLst>
        </pc:picChg>
        <pc:picChg chg="add mod">
          <ac:chgData name="Genevieve Quesnel" userId="26501f94-ea17-410c-b51f-34d2a111badc" providerId="ADAL" clId="{36EA3F2B-9CDC-4635-B2F3-F873159C4751}" dt="2021-02-09T18:24:35.059" v="2154" actId="1076"/>
          <ac:picMkLst>
            <pc:docMk/>
            <pc:sldMk cId="223492452" sldId="264"/>
            <ac:picMk id="78" creationId="{486E3484-F46A-48D4-BA63-123D50D8044A}"/>
          </ac:picMkLst>
        </pc:picChg>
        <pc:picChg chg="add mod">
          <ac:chgData name="Genevieve Quesnel" userId="26501f94-ea17-410c-b51f-34d2a111badc" providerId="ADAL" clId="{36EA3F2B-9CDC-4635-B2F3-F873159C4751}" dt="2021-02-09T18:22:51.895" v="2081" actId="1076"/>
          <ac:picMkLst>
            <pc:docMk/>
            <pc:sldMk cId="223492452" sldId="264"/>
            <ac:picMk id="79" creationId="{16F60FBA-91A0-4A29-8146-10DCAAA8CBBB}"/>
          </ac:picMkLst>
        </pc:picChg>
        <pc:picChg chg="add mod">
          <ac:chgData name="Genevieve Quesnel" userId="26501f94-ea17-410c-b51f-34d2a111badc" providerId="ADAL" clId="{36EA3F2B-9CDC-4635-B2F3-F873159C4751}" dt="2021-02-09T18:24:50.484" v="2156" actId="1076"/>
          <ac:picMkLst>
            <pc:docMk/>
            <pc:sldMk cId="223492452" sldId="264"/>
            <ac:picMk id="80" creationId="{8E1D46C5-0053-4CAB-AF1D-81CB11EC59FA}"/>
          </ac:picMkLst>
        </pc:picChg>
        <pc:picChg chg="add mod">
          <ac:chgData name="Genevieve Quesnel" userId="26501f94-ea17-410c-b51f-34d2a111badc" providerId="ADAL" clId="{36EA3F2B-9CDC-4635-B2F3-F873159C4751}" dt="2021-02-09T18:26:25.495" v="2165" actId="1076"/>
          <ac:picMkLst>
            <pc:docMk/>
            <pc:sldMk cId="223492452" sldId="264"/>
            <ac:picMk id="81" creationId="{22434B05-4ACE-4E1F-A5E0-CA5622A2686A}"/>
          </ac:picMkLst>
        </pc:picChg>
      </pc:sldChg>
      <pc:sldChg chg="addSp delSp modSp add mod">
        <pc:chgData name="Genevieve Quesnel" userId="26501f94-ea17-410c-b51f-34d2a111badc" providerId="ADAL" clId="{36EA3F2B-9CDC-4635-B2F3-F873159C4751}" dt="2021-02-09T18:26:30.276" v="2167"/>
        <pc:sldMkLst>
          <pc:docMk/>
          <pc:sldMk cId="434318687" sldId="265"/>
        </pc:sldMkLst>
        <pc:spChg chg="mod">
          <ac:chgData name="Genevieve Quesnel" userId="26501f94-ea17-410c-b51f-34d2a111badc" providerId="ADAL" clId="{36EA3F2B-9CDC-4635-B2F3-F873159C4751}" dt="2021-02-09T18:15:47.467" v="1581" actId="14100"/>
          <ac:spMkLst>
            <pc:docMk/>
            <pc:sldMk cId="434318687" sldId="265"/>
            <ac:spMk id="28" creationId="{C3733540-5ABF-412D-BA81-0DA40157E25B}"/>
          </ac:spMkLst>
        </pc:spChg>
        <pc:spChg chg="mod">
          <ac:chgData name="Genevieve Quesnel" userId="26501f94-ea17-410c-b51f-34d2a111badc" providerId="ADAL" clId="{36EA3F2B-9CDC-4635-B2F3-F873159C4751}" dt="2021-02-09T17:27:36.521" v="738" actId="207"/>
          <ac:spMkLst>
            <pc:docMk/>
            <pc:sldMk cId="434318687" sldId="265"/>
            <ac:spMk id="34" creationId="{27DAD438-DB6E-4040-A143-67DC3432EAED}"/>
          </ac:spMkLst>
        </pc:spChg>
        <pc:spChg chg="mod">
          <ac:chgData name="Genevieve Quesnel" userId="26501f94-ea17-410c-b51f-34d2a111badc" providerId="ADAL" clId="{36EA3F2B-9CDC-4635-B2F3-F873159C4751}" dt="2021-02-09T18:11:05.611" v="1072" actId="1076"/>
          <ac:spMkLst>
            <pc:docMk/>
            <pc:sldMk cId="434318687" sldId="265"/>
            <ac:spMk id="35" creationId="{A4B28336-1C0C-416B-8314-8433C7521A94}"/>
          </ac:spMkLst>
        </pc:spChg>
        <pc:picChg chg="add del mod">
          <ac:chgData name="Genevieve Quesnel" userId="26501f94-ea17-410c-b51f-34d2a111badc" providerId="ADAL" clId="{36EA3F2B-9CDC-4635-B2F3-F873159C4751}" dt="2021-02-09T18:04:51.609" v="957" actId="478"/>
          <ac:picMkLst>
            <pc:docMk/>
            <pc:sldMk cId="434318687" sldId="265"/>
            <ac:picMk id="3" creationId="{7267C562-2D5E-4A56-AFD9-4ECFFB281152}"/>
          </ac:picMkLst>
        </pc:picChg>
        <pc:picChg chg="add del mod">
          <ac:chgData name="Genevieve Quesnel" userId="26501f94-ea17-410c-b51f-34d2a111badc" providerId="ADAL" clId="{36EA3F2B-9CDC-4635-B2F3-F873159C4751}" dt="2021-02-09T17:26:35.481" v="728" actId="478"/>
          <ac:picMkLst>
            <pc:docMk/>
            <pc:sldMk cId="434318687" sldId="265"/>
            <ac:picMk id="3" creationId="{B3A63D02-DA5C-4FC7-89B4-45F42E780188}"/>
          </ac:picMkLst>
        </pc:picChg>
        <pc:picChg chg="add mod">
          <ac:chgData name="Genevieve Quesnel" userId="26501f94-ea17-410c-b51f-34d2a111badc" providerId="ADAL" clId="{36EA3F2B-9CDC-4635-B2F3-F873159C4751}" dt="2021-02-09T18:06:21.345" v="967" actId="1076"/>
          <ac:picMkLst>
            <pc:docMk/>
            <pc:sldMk cId="434318687" sldId="265"/>
            <ac:picMk id="5" creationId="{D6D94FE4-F53D-4B50-A300-8EBAF5938046}"/>
          </ac:picMkLst>
        </pc:picChg>
        <pc:picChg chg="add del mod">
          <ac:chgData name="Genevieve Quesnel" userId="26501f94-ea17-410c-b51f-34d2a111badc" providerId="ADAL" clId="{36EA3F2B-9CDC-4635-B2F3-F873159C4751}" dt="2021-02-09T18:06:10.014" v="962" actId="478"/>
          <ac:picMkLst>
            <pc:docMk/>
            <pc:sldMk cId="434318687" sldId="265"/>
            <ac:picMk id="7" creationId="{0815413A-FB24-4669-B61E-E2DF758C9524}"/>
          </ac:picMkLst>
        </pc:picChg>
        <pc:picChg chg="add del mod">
          <ac:chgData name="Genevieve Quesnel" userId="26501f94-ea17-410c-b51f-34d2a111badc" providerId="ADAL" clId="{36EA3F2B-9CDC-4635-B2F3-F873159C4751}" dt="2021-02-09T17:26:47.510" v="731" actId="478"/>
          <ac:picMkLst>
            <pc:docMk/>
            <pc:sldMk cId="434318687" sldId="265"/>
            <ac:picMk id="8" creationId="{ECF8F3E1-DDE5-4BBD-9423-1FD695ECC0B4}"/>
          </ac:picMkLst>
        </pc:picChg>
        <pc:picChg chg="add mod">
          <ac:chgData name="Genevieve Quesnel" userId="26501f94-ea17-410c-b51f-34d2a111badc" providerId="ADAL" clId="{36EA3F2B-9CDC-4635-B2F3-F873159C4751}" dt="2021-02-09T18:06:24.571" v="968" actId="1076"/>
          <ac:picMkLst>
            <pc:docMk/>
            <pc:sldMk cId="434318687" sldId="265"/>
            <ac:picMk id="9" creationId="{92E2C1D7-C547-421F-8BC3-3F1F6ED8868B}"/>
          </ac:picMkLst>
        </pc:picChg>
        <pc:picChg chg="add mod">
          <ac:chgData name="Genevieve Quesnel" userId="26501f94-ea17-410c-b51f-34d2a111badc" providerId="ADAL" clId="{36EA3F2B-9CDC-4635-B2F3-F873159C4751}" dt="2021-02-09T17:31:06.477" v="797" actId="1076"/>
          <ac:picMkLst>
            <pc:docMk/>
            <pc:sldMk cId="434318687" sldId="265"/>
            <ac:picMk id="10" creationId="{E214ED1B-66D6-4D0B-A660-99DEC96FB390}"/>
          </ac:picMkLst>
        </pc:picChg>
        <pc:picChg chg="add mod">
          <ac:chgData name="Genevieve Quesnel" userId="26501f94-ea17-410c-b51f-34d2a111badc" providerId="ADAL" clId="{36EA3F2B-9CDC-4635-B2F3-F873159C4751}" dt="2021-02-09T18:26:30.276" v="2167"/>
          <ac:picMkLst>
            <pc:docMk/>
            <pc:sldMk cId="434318687" sldId="265"/>
            <ac:picMk id="12" creationId="{6E0B0BFB-A9B6-4463-8011-85246B79B034}"/>
          </ac:picMkLst>
        </pc:picChg>
      </pc:sldChg>
    </pc:docChg>
  </pc:docChgLst>
  <pc:docChgLst>
    <pc:chgData name="Alex-Anne Trudeau" userId="51b5ffafaa72508c" providerId="LiveId" clId="{153F511B-1066-430F-BE27-8FB1D4D28A4E}"/>
    <pc:docChg chg="undo custSel mod addSld modSld">
      <pc:chgData name="Alex-Anne Trudeau" userId="51b5ffafaa72508c" providerId="LiveId" clId="{153F511B-1066-430F-BE27-8FB1D4D28A4E}" dt="2020-05-08T23:58:01.566" v="331" actId="680"/>
      <pc:docMkLst>
        <pc:docMk/>
      </pc:docMkLst>
      <pc:sldChg chg="addSp delSp modSp mod setBg">
        <pc:chgData name="Alex-Anne Trudeau" userId="51b5ffafaa72508c" providerId="LiveId" clId="{153F511B-1066-430F-BE27-8FB1D4D28A4E}" dt="2020-04-13T01:06:31.712" v="295" actId="478"/>
        <pc:sldMkLst>
          <pc:docMk/>
          <pc:sldMk cId="3799769095" sldId="259"/>
        </pc:sldMkLst>
        <pc:spChg chg="mod">
          <ac:chgData name="Alex-Anne Trudeau" userId="51b5ffafaa72508c" providerId="LiveId" clId="{153F511B-1066-430F-BE27-8FB1D4D28A4E}" dt="2020-04-12T20:45:02.767" v="71" actId="207"/>
          <ac:spMkLst>
            <pc:docMk/>
            <pc:sldMk cId="3799769095" sldId="259"/>
            <ac:spMk id="2" creationId="{97E407D0-973B-4965-BB67-B774140C4CDD}"/>
          </ac:spMkLst>
        </pc:spChg>
        <pc:spChg chg="add del ord">
          <ac:chgData name="Alex-Anne Trudeau" userId="51b5ffafaa72508c" providerId="LiveId" clId="{153F511B-1066-430F-BE27-8FB1D4D28A4E}" dt="2020-04-13T01:06:31.712" v="295" actId="478"/>
          <ac:spMkLst>
            <pc:docMk/>
            <pc:sldMk cId="3799769095" sldId="259"/>
            <ac:spMk id="3" creationId="{63FE0A7C-FE9E-4C67-85DC-9813CAFD9241}"/>
          </ac:spMkLst>
        </pc:spChg>
        <pc:spChg chg="mod ord">
          <ac:chgData name="Alex-Anne Trudeau" userId="51b5ffafaa72508c" providerId="LiveId" clId="{153F511B-1066-430F-BE27-8FB1D4D28A4E}" dt="2020-04-12T22:52:28.629" v="122" actId="207"/>
          <ac:spMkLst>
            <pc:docMk/>
            <pc:sldMk cId="3799769095" sldId="259"/>
            <ac:spMk id="5" creationId="{9879A9F9-405B-4BE7-924C-DD5EB0CA2F8D}"/>
          </ac:spMkLst>
        </pc:spChg>
        <pc:spChg chg="add del mod">
          <ac:chgData name="Alex-Anne Trudeau" userId="51b5ffafaa72508c" providerId="LiveId" clId="{153F511B-1066-430F-BE27-8FB1D4D28A4E}" dt="2020-04-12T20:43:31.279" v="62" actId="478"/>
          <ac:spMkLst>
            <pc:docMk/>
            <pc:sldMk cId="3799769095" sldId="259"/>
            <ac:spMk id="9" creationId="{2737083D-4874-4757-9CAC-537B88AE3046}"/>
          </ac:spMkLst>
        </pc:spChg>
        <pc:spChg chg="add">
          <ac:chgData name="Alex-Anne Trudeau" userId="51b5ffafaa72508c" providerId="LiveId" clId="{153F511B-1066-430F-BE27-8FB1D4D28A4E}" dt="2020-04-12T20:44:02.114" v="64" actId="26606"/>
          <ac:spMkLst>
            <pc:docMk/>
            <pc:sldMk cId="3799769095" sldId="259"/>
            <ac:spMk id="13" creationId="{2D6FBB9D-1CAA-4D05-AB33-BABDFE17B843}"/>
          </ac:spMkLst>
        </pc:spChg>
        <pc:spChg chg="add">
          <ac:chgData name="Alex-Anne Trudeau" userId="51b5ffafaa72508c" providerId="LiveId" clId="{153F511B-1066-430F-BE27-8FB1D4D28A4E}" dt="2020-04-12T20:44:02.114" v="64" actId="26606"/>
          <ac:spMkLst>
            <pc:docMk/>
            <pc:sldMk cId="3799769095" sldId="259"/>
            <ac:spMk id="15" creationId="{04727B71-B4B6-4823-80A1-68C40B475118}"/>
          </ac:spMkLst>
        </pc:spChg>
        <pc:spChg chg="add">
          <ac:chgData name="Alex-Anne Trudeau" userId="51b5ffafaa72508c" providerId="LiveId" clId="{153F511B-1066-430F-BE27-8FB1D4D28A4E}" dt="2020-04-12T20:44:02.114" v="64" actId="26606"/>
          <ac:spMkLst>
            <pc:docMk/>
            <pc:sldMk cId="3799769095" sldId="259"/>
            <ac:spMk id="17" creationId="{79A6DB05-9FB5-4B07-8675-74C23D4FD89D}"/>
          </ac:spMkLst>
        </pc:spChg>
        <pc:spChg chg="add">
          <ac:chgData name="Alex-Anne Trudeau" userId="51b5ffafaa72508c" providerId="LiveId" clId="{153F511B-1066-430F-BE27-8FB1D4D28A4E}" dt="2020-04-12T20:44:02.114" v="64" actId="26606"/>
          <ac:spMkLst>
            <pc:docMk/>
            <pc:sldMk cId="3799769095" sldId="259"/>
            <ac:spMk id="19" creationId="{8108D317-7CBD-4897-BD1F-959436D2A3BE}"/>
          </ac:spMkLst>
        </pc:spChg>
        <pc:spChg chg="add">
          <ac:chgData name="Alex-Anne Trudeau" userId="51b5ffafaa72508c" providerId="LiveId" clId="{153F511B-1066-430F-BE27-8FB1D4D28A4E}" dt="2020-04-12T20:44:02.114" v="64" actId="26606"/>
          <ac:spMkLst>
            <pc:docMk/>
            <pc:sldMk cId="3799769095" sldId="259"/>
            <ac:spMk id="21" creationId="{D6297641-8B9F-4767-9606-8A11313227BF}"/>
          </ac:spMkLst>
        </pc:spChg>
        <pc:spChg chg="add">
          <ac:chgData name="Alex-Anne Trudeau" userId="51b5ffafaa72508c" providerId="LiveId" clId="{153F511B-1066-430F-BE27-8FB1D4D28A4E}" dt="2020-04-12T20:44:02.114" v="64" actId="26606"/>
          <ac:spMkLst>
            <pc:docMk/>
            <pc:sldMk cId="3799769095" sldId="259"/>
            <ac:spMk id="23" creationId="{D8F3CA65-EA00-46B4-9616-39E6853F7BED}"/>
          </ac:spMkLst>
        </pc:spChg>
        <pc:picChg chg="add del mod">
          <ac:chgData name="Alex-Anne Trudeau" userId="51b5ffafaa72508c" providerId="LiveId" clId="{153F511B-1066-430F-BE27-8FB1D4D28A4E}" dt="2020-04-12T20:40:23.381" v="42" actId="478"/>
          <ac:picMkLst>
            <pc:docMk/>
            <pc:sldMk cId="3799769095" sldId="259"/>
            <ac:picMk id="6" creationId="{9ECEDB3A-26B5-4972-B3DB-7724F23B9277}"/>
          </ac:picMkLst>
        </pc:picChg>
        <pc:picChg chg="add mod modCrop">
          <ac:chgData name="Alex-Anne Trudeau" userId="51b5ffafaa72508c" providerId="LiveId" clId="{153F511B-1066-430F-BE27-8FB1D4D28A4E}" dt="2020-04-12T20:44:28.489" v="68" actId="14100"/>
          <ac:picMkLst>
            <pc:docMk/>
            <pc:sldMk cId="3799769095" sldId="259"/>
            <ac:picMk id="8" creationId="{C6C47002-565E-405D-9D95-76310A51E2E0}"/>
          </ac:picMkLst>
        </pc:picChg>
      </pc:sldChg>
      <pc:sldChg chg="addSp modSp">
        <pc:chgData name="Alex-Anne Trudeau" userId="51b5ffafaa72508c" providerId="LiveId" clId="{153F511B-1066-430F-BE27-8FB1D4D28A4E}" dt="2020-04-13T14:26:34.222" v="317" actId="20577"/>
        <pc:sldMkLst>
          <pc:docMk/>
          <pc:sldMk cId="2564852185" sldId="260"/>
        </pc:sldMkLst>
        <pc:spChg chg="mod">
          <ac:chgData name="Alex-Anne Trudeau" userId="51b5ffafaa72508c" providerId="LiveId" clId="{153F511B-1066-430F-BE27-8FB1D4D28A4E}" dt="2020-04-13T14:26:34.222" v="317" actId="20577"/>
          <ac:spMkLst>
            <pc:docMk/>
            <pc:sldMk cId="2564852185" sldId="260"/>
            <ac:spMk id="7" creationId="{F7BBC921-BD9C-4396-9F72-1C4154A08E26}"/>
          </ac:spMkLst>
        </pc:spChg>
        <pc:picChg chg="add mod">
          <ac:chgData name="Alex-Anne Trudeau" userId="51b5ffafaa72508c" providerId="LiveId" clId="{153F511B-1066-430F-BE27-8FB1D4D28A4E}" dt="2020-04-12T20:38:31.238" v="39" actId="688"/>
          <ac:picMkLst>
            <pc:docMk/>
            <pc:sldMk cId="2564852185" sldId="260"/>
            <ac:picMk id="5" creationId="{B8527EB0-E826-40DC-BDE8-DCBB50A12539}"/>
          </ac:picMkLst>
        </pc:picChg>
      </pc:sldChg>
      <pc:sldChg chg="addSp delSp modSp">
        <pc:chgData name="Alex-Anne Trudeau" userId="51b5ffafaa72508c" providerId="LiveId" clId="{153F511B-1066-430F-BE27-8FB1D4D28A4E}" dt="2020-04-13T14:26:55.582" v="318" actId="790"/>
        <pc:sldMkLst>
          <pc:docMk/>
          <pc:sldMk cId="1586448254" sldId="261"/>
        </pc:sldMkLst>
        <pc:spChg chg="mod">
          <ac:chgData name="Alex-Anne Trudeau" userId="51b5ffafaa72508c" providerId="LiveId" clId="{153F511B-1066-430F-BE27-8FB1D4D28A4E}" dt="2020-04-13T14:26:55.582" v="318" actId="790"/>
          <ac:spMkLst>
            <pc:docMk/>
            <pc:sldMk cId="1586448254" sldId="261"/>
            <ac:spMk id="4" creationId="{9775318D-5D98-410D-88E6-5EC39E3A424C}"/>
          </ac:spMkLst>
        </pc:spChg>
        <pc:spChg chg="add del mod">
          <ac:chgData name="Alex-Anne Trudeau" userId="51b5ffafaa72508c" providerId="LiveId" clId="{153F511B-1066-430F-BE27-8FB1D4D28A4E}" dt="2020-04-12T20:41:03.673" v="47" actId="478"/>
          <ac:spMkLst>
            <pc:docMk/>
            <pc:sldMk cId="1586448254" sldId="261"/>
            <ac:spMk id="7" creationId="{5BFE6DC1-B75E-4645-9AC5-499409D26381}"/>
          </ac:spMkLst>
        </pc:spChg>
        <pc:spChg chg="add del mod">
          <ac:chgData name="Alex-Anne Trudeau" userId="51b5ffafaa72508c" providerId="LiveId" clId="{153F511B-1066-430F-BE27-8FB1D4D28A4E}" dt="2020-04-12T22:46:57.100" v="73" actId="478"/>
          <ac:spMkLst>
            <pc:docMk/>
            <pc:sldMk cId="1586448254" sldId="261"/>
            <ac:spMk id="10" creationId="{0B4C4D68-1192-4893-B49F-BB229BBBE307}"/>
          </ac:spMkLst>
        </pc:spChg>
        <pc:spChg chg="add del mod">
          <ac:chgData name="Alex-Anne Trudeau" userId="51b5ffafaa72508c" providerId="LiveId" clId="{153F511B-1066-430F-BE27-8FB1D4D28A4E}" dt="2020-04-12T22:49:16.719" v="102" actId="478"/>
          <ac:spMkLst>
            <pc:docMk/>
            <pc:sldMk cId="1586448254" sldId="261"/>
            <ac:spMk id="13" creationId="{06F204C7-203F-4DCD-903F-62D4508034C1}"/>
          </ac:spMkLst>
        </pc:spChg>
        <pc:spChg chg="add del mod">
          <ac:chgData name="Alex-Anne Trudeau" userId="51b5ffafaa72508c" providerId="LiveId" clId="{153F511B-1066-430F-BE27-8FB1D4D28A4E}" dt="2020-04-12T22:48:23.732" v="87" actId="478"/>
          <ac:spMkLst>
            <pc:docMk/>
            <pc:sldMk cId="1586448254" sldId="261"/>
            <ac:spMk id="16" creationId="{4CAC28AC-A6D7-48F7-8C97-C1C7A1B672A6}"/>
          </ac:spMkLst>
        </pc:spChg>
        <pc:spChg chg="add del mod">
          <ac:chgData name="Alex-Anne Trudeau" userId="51b5ffafaa72508c" providerId="LiveId" clId="{153F511B-1066-430F-BE27-8FB1D4D28A4E}" dt="2020-04-12T22:53:20.877" v="134" actId="478"/>
          <ac:spMkLst>
            <pc:docMk/>
            <pc:sldMk cId="1586448254" sldId="261"/>
            <ac:spMk id="19" creationId="{453B966B-4DEA-4793-ACB9-4B78D70D795F}"/>
          </ac:spMkLst>
        </pc:spChg>
        <pc:spChg chg="add del mod">
          <ac:chgData name="Alex-Anne Trudeau" userId="51b5ffafaa72508c" providerId="LiveId" clId="{153F511B-1066-430F-BE27-8FB1D4D28A4E}" dt="2020-04-12T22:53:38.978" v="138" actId="478"/>
          <ac:spMkLst>
            <pc:docMk/>
            <pc:sldMk cId="1586448254" sldId="261"/>
            <ac:spMk id="22" creationId="{D42462A3-1E83-4A09-B04E-AB871D8C19EF}"/>
          </ac:spMkLst>
        </pc:spChg>
        <pc:picChg chg="add del mod">
          <ac:chgData name="Alex-Anne Trudeau" userId="51b5ffafaa72508c" providerId="LiveId" clId="{153F511B-1066-430F-BE27-8FB1D4D28A4E}" dt="2020-04-12T20:41:03.673" v="47" actId="478"/>
          <ac:picMkLst>
            <pc:docMk/>
            <pc:sldMk cId="1586448254" sldId="261"/>
            <ac:picMk id="6" creationId="{4863BE52-D702-42AB-919E-4C4236749AEB}"/>
          </ac:picMkLst>
        </pc:picChg>
        <pc:picChg chg="add del mod">
          <ac:chgData name="Alex-Anne Trudeau" userId="51b5ffafaa72508c" providerId="LiveId" clId="{153F511B-1066-430F-BE27-8FB1D4D28A4E}" dt="2020-04-12T22:46:57.100" v="73" actId="478"/>
          <ac:picMkLst>
            <pc:docMk/>
            <pc:sldMk cId="1586448254" sldId="261"/>
            <ac:picMk id="9" creationId="{F7300B27-1FEE-4060-94E8-E11ABD209954}"/>
          </ac:picMkLst>
        </pc:picChg>
        <pc:picChg chg="add del mod">
          <ac:chgData name="Alex-Anne Trudeau" userId="51b5ffafaa72508c" providerId="LiveId" clId="{153F511B-1066-430F-BE27-8FB1D4D28A4E}" dt="2020-04-12T22:49:16.719" v="102" actId="478"/>
          <ac:picMkLst>
            <pc:docMk/>
            <pc:sldMk cId="1586448254" sldId="261"/>
            <ac:picMk id="12" creationId="{70672891-4946-4D63-A676-CCB5101BA359}"/>
          </ac:picMkLst>
        </pc:picChg>
        <pc:picChg chg="add del mod">
          <ac:chgData name="Alex-Anne Trudeau" userId="51b5ffafaa72508c" providerId="LiveId" clId="{153F511B-1066-430F-BE27-8FB1D4D28A4E}" dt="2020-04-12T22:48:23.732" v="87" actId="478"/>
          <ac:picMkLst>
            <pc:docMk/>
            <pc:sldMk cId="1586448254" sldId="261"/>
            <ac:picMk id="15" creationId="{9980A134-570A-4EE7-A68A-96CA838F2CAE}"/>
          </ac:picMkLst>
        </pc:picChg>
        <pc:picChg chg="add mod">
          <ac:chgData name="Alex-Anne Trudeau" userId="51b5ffafaa72508c" providerId="LiveId" clId="{153F511B-1066-430F-BE27-8FB1D4D28A4E}" dt="2020-04-12T22:54:59.972" v="201" actId="688"/>
          <ac:picMkLst>
            <pc:docMk/>
            <pc:sldMk cId="1586448254" sldId="261"/>
            <ac:picMk id="18" creationId="{62F3905A-1C52-412C-91F3-4C3A706E2DD0}"/>
          </ac:picMkLst>
        </pc:picChg>
        <pc:picChg chg="add del mod">
          <ac:chgData name="Alex-Anne Trudeau" userId="51b5ffafaa72508c" providerId="LiveId" clId="{153F511B-1066-430F-BE27-8FB1D4D28A4E}" dt="2020-04-12T22:53:38.978" v="138" actId="478"/>
          <ac:picMkLst>
            <pc:docMk/>
            <pc:sldMk cId="1586448254" sldId="261"/>
            <ac:picMk id="21" creationId="{16F5FE3D-6A53-4FA1-9F49-446AE4CE237E}"/>
          </ac:picMkLst>
        </pc:picChg>
      </pc:sldChg>
      <pc:sldChg chg="addSp delSp modSp">
        <pc:chgData name="Alex-Anne Trudeau" userId="51b5ffafaa72508c" providerId="LiveId" clId="{153F511B-1066-430F-BE27-8FB1D4D28A4E}" dt="2020-04-13T01:12:42.337" v="313" actId="20577"/>
        <pc:sldMkLst>
          <pc:docMk/>
          <pc:sldMk cId="817900027" sldId="262"/>
        </pc:sldMkLst>
        <pc:spChg chg="mod">
          <ac:chgData name="Alex-Anne Trudeau" userId="51b5ffafaa72508c" providerId="LiveId" clId="{153F511B-1066-430F-BE27-8FB1D4D28A4E}" dt="2020-04-13T01:12:42.337" v="313" actId="20577"/>
          <ac:spMkLst>
            <pc:docMk/>
            <pc:sldMk cId="817900027" sldId="262"/>
            <ac:spMk id="2" creationId="{94BF86A3-8DDF-43CE-BEB6-B957EB83DD33}"/>
          </ac:spMkLst>
        </pc:spChg>
        <pc:spChg chg="add del mod">
          <ac:chgData name="Alex-Anne Trudeau" userId="51b5ffafaa72508c" providerId="LiveId" clId="{153F511B-1066-430F-BE27-8FB1D4D28A4E}" dt="2020-04-12T22:55:50.473" v="203" actId="478"/>
          <ac:spMkLst>
            <pc:docMk/>
            <pc:sldMk cId="817900027" sldId="262"/>
            <ac:spMk id="7" creationId="{0FD8125B-D1B3-4BE9-840F-537F0814A28E}"/>
          </ac:spMkLst>
        </pc:spChg>
        <pc:spChg chg="add del mod">
          <ac:chgData name="Alex-Anne Trudeau" userId="51b5ffafaa72508c" providerId="LiveId" clId="{153F511B-1066-430F-BE27-8FB1D4D28A4E}" dt="2020-04-12T23:04:01.524" v="215" actId="478"/>
          <ac:spMkLst>
            <pc:docMk/>
            <pc:sldMk cId="817900027" sldId="262"/>
            <ac:spMk id="10" creationId="{8583CB7A-26D0-4FD4-B596-CC8ED7EF0013}"/>
          </ac:spMkLst>
        </pc:spChg>
        <pc:spChg chg="add del mod">
          <ac:chgData name="Alex-Anne Trudeau" userId="51b5ffafaa72508c" providerId="LiveId" clId="{153F511B-1066-430F-BE27-8FB1D4D28A4E}" dt="2020-04-13T01:00:04.122" v="242" actId="931"/>
          <ac:spMkLst>
            <pc:docMk/>
            <pc:sldMk cId="817900027" sldId="262"/>
            <ac:spMk id="13" creationId="{E2B8C010-D0F4-4A4C-A71E-F7D32496E0B0}"/>
          </ac:spMkLst>
        </pc:spChg>
        <pc:spChg chg="add del mod">
          <ac:chgData name="Alex-Anne Trudeau" userId="51b5ffafaa72508c" providerId="LiveId" clId="{153F511B-1066-430F-BE27-8FB1D4D28A4E}" dt="2020-04-13T01:00:02.769" v="239" actId="931"/>
          <ac:spMkLst>
            <pc:docMk/>
            <pc:sldMk cId="817900027" sldId="262"/>
            <ac:spMk id="16" creationId="{02816EE5-8C96-407C-ABFB-28602BCD16BF}"/>
          </ac:spMkLst>
        </pc:spChg>
        <pc:spChg chg="add del mod">
          <ac:chgData name="Alex-Anne Trudeau" userId="51b5ffafaa72508c" providerId="LiveId" clId="{153F511B-1066-430F-BE27-8FB1D4D28A4E}" dt="2020-04-13T01:00:00.651" v="235" actId="931"/>
          <ac:spMkLst>
            <pc:docMk/>
            <pc:sldMk cId="817900027" sldId="262"/>
            <ac:spMk id="19" creationId="{58BDD236-9C86-4CB1-8CB5-3C54F32FB0D6}"/>
          </ac:spMkLst>
        </pc:spChg>
        <pc:spChg chg="add del mod">
          <ac:chgData name="Alex-Anne Trudeau" userId="51b5ffafaa72508c" providerId="LiveId" clId="{153F511B-1066-430F-BE27-8FB1D4D28A4E}" dt="2020-04-13T01:02:31.554" v="257" actId="478"/>
          <ac:spMkLst>
            <pc:docMk/>
            <pc:sldMk cId="817900027" sldId="262"/>
            <ac:spMk id="22" creationId="{99CD40B2-CFA9-4A35-B968-13AE4DC6FF9D}"/>
          </ac:spMkLst>
        </pc:spChg>
        <pc:spChg chg="add mod">
          <ac:chgData name="Alex-Anne Trudeau" userId="51b5ffafaa72508c" providerId="LiveId" clId="{153F511B-1066-430F-BE27-8FB1D4D28A4E}" dt="2020-04-13T01:05:07.815" v="282" actId="5793"/>
          <ac:spMkLst>
            <pc:docMk/>
            <pc:sldMk cId="817900027" sldId="262"/>
            <ac:spMk id="23" creationId="{0819C948-7800-4442-8920-D29C2036DEC1}"/>
          </ac:spMkLst>
        </pc:spChg>
        <pc:spChg chg="add mod">
          <ac:chgData name="Alex-Anne Trudeau" userId="51b5ffafaa72508c" providerId="LiveId" clId="{153F511B-1066-430F-BE27-8FB1D4D28A4E}" dt="2020-04-13T01:07:46.204" v="298" actId="207"/>
          <ac:spMkLst>
            <pc:docMk/>
            <pc:sldMk cId="817900027" sldId="262"/>
            <ac:spMk id="26" creationId="{238247A4-2AEB-4C0D-A9EB-CFAACF058602}"/>
          </ac:spMkLst>
        </pc:spChg>
        <pc:spChg chg="add del mod">
          <ac:chgData name="Alex-Anne Trudeau" userId="51b5ffafaa72508c" providerId="LiveId" clId="{153F511B-1066-430F-BE27-8FB1D4D28A4E}" dt="2020-04-13T01:11:01.175" v="303" actId="478"/>
          <ac:spMkLst>
            <pc:docMk/>
            <pc:sldMk cId="817900027" sldId="262"/>
            <ac:spMk id="29" creationId="{8151752D-7ECF-42AA-B200-918CA9CB0B1D}"/>
          </ac:spMkLst>
        </pc:spChg>
        <pc:picChg chg="del mod">
          <ac:chgData name="Alex-Anne Trudeau" userId="51b5ffafaa72508c" providerId="LiveId" clId="{153F511B-1066-430F-BE27-8FB1D4D28A4E}" dt="2020-04-13T01:04:14.806" v="267" actId="478"/>
          <ac:picMkLst>
            <pc:docMk/>
            <pc:sldMk cId="817900027" sldId="262"/>
            <ac:picMk id="3" creationId="{9CA024B2-0734-4172-8C18-F355A2177B4D}"/>
          </ac:picMkLst>
        </pc:picChg>
        <pc:picChg chg="del mod">
          <ac:chgData name="Alex-Anne Trudeau" userId="51b5ffafaa72508c" providerId="LiveId" clId="{153F511B-1066-430F-BE27-8FB1D4D28A4E}" dt="2020-04-13T01:06:25.208" v="294" actId="478"/>
          <ac:picMkLst>
            <pc:docMk/>
            <pc:sldMk cId="817900027" sldId="262"/>
            <ac:picMk id="4" creationId="{EE7AABDC-E5CA-4CA8-8A90-805608CEFCD1}"/>
          </ac:picMkLst>
        </pc:picChg>
        <pc:picChg chg="add del mod">
          <ac:chgData name="Alex-Anne Trudeau" userId="51b5ffafaa72508c" providerId="LiveId" clId="{153F511B-1066-430F-BE27-8FB1D4D28A4E}" dt="2020-04-12T22:55:50.473" v="203" actId="478"/>
          <ac:picMkLst>
            <pc:docMk/>
            <pc:sldMk cId="817900027" sldId="262"/>
            <ac:picMk id="6" creationId="{96590E78-2B8F-42CB-9650-12BADE088EE8}"/>
          </ac:picMkLst>
        </pc:picChg>
        <pc:picChg chg="add del mod">
          <ac:chgData name="Alex-Anne Trudeau" userId="51b5ffafaa72508c" providerId="LiveId" clId="{153F511B-1066-430F-BE27-8FB1D4D28A4E}" dt="2020-04-13T01:00:41.527" v="249" actId="478"/>
          <ac:picMkLst>
            <pc:docMk/>
            <pc:sldMk cId="817900027" sldId="262"/>
            <ac:picMk id="9" creationId="{CA287EE7-4178-44ED-86FC-FC0FDCFB3802}"/>
          </ac:picMkLst>
        </pc:picChg>
        <pc:picChg chg="add del mod">
          <ac:chgData name="Alex-Anne Trudeau" userId="51b5ffafaa72508c" providerId="LiveId" clId="{153F511B-1066-430F-BE27-8FB1D4D28A4E}" dt="2020-04-13T01:00:04.122" v="242" actId="931"/>
          <ac:picMkLst>
            <pc:docMk/>
            <pc:sldMk cId="817900027" sldId="262"/>
            <ac:picMk id="12" creationId="{32195027-6CAC-40D8-BD38-D255EFC6C102}"/>
          </ac:picMkLst>
        </pc:picChg>
        <pc:picChg chg="add del mod">
          <ac:chgData name="Alex-Anne Trudeau" userId="51b5ffafaa72508c" providerId="LiveId" clId="{153F511B-1066-430F-BE27-8FB1D4D28A4E}" dt="2020-04-13T01:00:02.769" v="239" actId="931"/>
          <ac:picMkLst>
            <pc:docMk/>
            <pc:sldMk cId="817900027" sldId="262"/>
            <ac:picMk id="15" creationId="{83E2A6AA-F805-4A7A-9C22-ED772C844959}"/>
          </ac:picMkLst>
        </pc:picChg>
        <pc:picChg chg="add del mod">
          <ac:chgData name="Alex-Anne Trudeau" userId="51b5ffafaa72508c" providerId="LiveId" clId="{153F511B-1066-430F-BE27-8FB1D4D28A4E}" dt="2020-04-13T01:00:00.651" v="235" actId="931"/>
          <ac:picMkLst>
            <pc:docMk/>
            <pc:sldMk cId="817900027" sldId="262"/>
            <ac:picMk id="18" creationId="{FE0411FB-52AF-4BF1-8248-C05BFBB2623C}"/>
          </ac:picMkLst>
        </pc:picChg>
        <pc:picChg chg="add del mod">
          <ac:chgData name="Alex-Anne Trudeau" userId="51b5ffafaa72508c" providerId="LiveId" clId="{153F511B-1066-430F-BE27-8FB1D4D28A4E}" dt="2020-04-13T01:10:58.838" v="302" actId="478"/>
          <ac:picMkLst>
            <pc:docMk/>
            <pc:sldMk cId="817900027" sldId="262"/>
            <ac:picMk id="21" creationId="{39B3BDA3-586C-49B1-A99D-2B8FBA0D2704}"/>
          </ac:picMkLst>
        </pc:picChg>
        <pc:picChg chg="add mod">
          <ac:chgData name="Alex-Anne Trudeau" userId="51b5ffafaa72508c" providerId="LiveId" clId="{153F511B-1066-430F-BE27-8FB1D4D28A4E}" dt="2020-04-13T01:12:24.997" v="311" actId="14861"/>
          <ac:picMkLst>
            <pc:docMk/>
            <pc:sldMk cId="817900027" sldId="262"/>
            <ac:picMk id="28" creationId="{64DE4E9C-2A1E-417F-B87E-AFFE02774FFC}"/>
          </ac:picMkLst>
        </pc:picChg>
        <pc:cxnChg chg="add mod">
          <ac:chgData name="Alex-Anne Trudeau" userId="51b5ffafaa72508c" providerId="LiveId" clId="{153F511B-1066-430F-BE27-8FB1D4D28A4E}" dt="2020-04-13T01:05:58.741" v="287" actId="1582"/>
          <ac:cxnSpMkLst>
            <pc:docMk/>
            <pc:sldMk cId="817900027" sldId="262"/>
            <ac:cxnSpMk id="25" creationId="{1C6D430A-F593-4AA2-A0EA-997A582E2C56}"/>
          </ac:cxnSpMkLst>
        </pc:cxnChg>
      </pc:sldChg>
      <pc:sldChg chg="modSp">
        <pc:chgData name="Alex-Anne Trudeau" userId="51b5ffafaa72508c" providerId="LiveId" clId="{153F511B-1066-430F-BE27-8FB1D4D28A4E}" dt="2020-04-13T14:32:00.465" v="330" actId="20577"/>
        <pc:sldMkLst>
          <pc:docMk/>
          <pc:sldMk cId="631097466" sldId="263"/>
        </pc:sldMkLst>
        <pc:spChg chg="mod">
          <ac:chgData name="Alex-Anne Trudeau" userId="51b5ffafaa72508c" providerId="LiveId" clId="{153F511B-1066-430F-BE27-8FB1D4D28A4E}" dt="2020-04-11T22:01:31.204" v="0" actId="20577"/>
          <ac:spMkLst>
            <pc:docMk/>
            <pc:sldMk cId="631097466" sldId="263"/>
            <ac:spMk id="35" creationId="{A4B28336-1C0C-416B-8314-8433C7521A94}"/>
          </ac:spMkLst>
        </pc:spChg>
        <pc:graphicFrameChg chg="mod modGraphic">
          <ac:chgData name="Alex-Anne Trudeau" userId="51b5ffafaa72508c" providerId="LiveId" clId="{153F511B-1066-430F-BE27-8FB1D4D28A4E}" dt="2020-04-13T14:32:00.465" v="330" actId="20577"/>
          <ac:graphicFrameMkLst>
            <pc:docMk/>
            <pc:sldMk cId="631097466" sldId="263"/>
            <ac:graphicFrameMk id="4" creationId="{E661E2F0-4DF3-464B-87C4-4BD91399C71C}"/>
          </ac:graphicFrameMkLst>
        </pc:graphicFrameChg>
        <pc:picChg chg="mod">
          <ac:chgData name="Alex-Anne Trudeau" userId="51b5ffafaa72508c" providerId="LiveId" clId="{153F511B-1066-430F-BE27-8FB1D4D28A4E}" dt="2020-04-13T14:28:24.628" v="320" actId="1076"/>
          <ac:picMkLst>
            <pc:docMk/>
            <pc:sldMk cId="631097466" sldId="263"/>
            <ac:picMk id="8" creationId="{B8E984DB-9825-4E7C-9716-5DA1DFC27EAB}"/>
          </ac:picMkLst>
        </pc:picChg>
        <pc:picChg chg="mod">
          <ac:chgData name="Alex-Anne Trudeau" userId="51b5ffafaa72508c" providerId="LiveId" clId="{153F511B-1066-430F-BE27-8FB1D4D28A4E}" dt="2020-04-13T14:28:17.838" v="319" actId="1076"/>
          <ac:picMkLst>
            <pc:docMk/>
            <pc:sldMk cId="631097466" sldId="263"/>
            <ac:picMk id="25" creationId="{DFEDB1AB-E245-4066-A095-CBEEDCA6D48E}"/>
          </ac:picMkLst>
        </pc:picChg>
        <pc:picChg chg="mod">
          <ac:chgData name="Alex-Anne Trudeau" userId="51b5ffafaa72508c" providerId="LiveId" clId="{153F511B-1066-430F-BE27-8FB1D4D28A4E}" dt="2020-04-13T14:31:32.350" v="326" actId="1076"/>
          <ac:picMkLst>
            <pc:docMk/>
            <pc:sldMk cId="631097466" sldId="263"/>
            <ac:picMk id="29" creationId="{924B01AB-8684-491D-BFD9-3DE303596FD9}"/>
          </ac:picMkLst>
        </pc:picChg>
      </pc:sldChg>
      <pc:sldChg chg="new">
        <pc:chgData name="Alex-Anne Trudeau" userId="51b5ffafaa72508c" providerId="LiveId" clId="{153F511B-1066-430F-BE27-8FB1D4D28A4E}" dt="2020-05-08T23:58:01.566" v="331" actId="680"/>
        <pc:sldMkLst>
          <pc:docMk/>
          <pc:sldMk cId="452762309" sldId="2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65DF0C-DF20-4BE6-B9DC-20BC724378B7}" type="datetimeFigureOut">
              <a:rPr lang="en-CA" smtClean="0"/>
              <a:t>2021-02-09</a:t>
            </a:fld>
            <a:endParaRPr lang="en-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3F76CD-3830-4585-A99E-4870E45B70D0}" type="slidenum">
              <a:rPr lang="en-CA" smtClean="0"/>
              <a:t>‹N°›</a:t>
            </a:fld>
            <a:endParaRPr lang="en-CA"/>
          </a:p>
        </p:txBody>
      </p:sp>
    </p:spTree>
    <p:extLst>
      <p:ext uri="{BB962C8B-B14F-4D97-AF65-F5344CB8AC3E}">
        <p14:creationId xmlns:p14="http://schemas.microsoft.com/office/powerpoint/2010/main" val="1969416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ba25240e76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ba25240e76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2/9/2021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745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2/9/2021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6986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2/9/2021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895504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15600" y="521800"/>
            <a:ext cx="11360800" cy="834800"/>
          </a:xfrm>
          <a:prstGeom prst="rect">
            <a:avLst/>
          </a:prstGeom>
        </p:spPr>
        <p:txBody>
          <a:bodyPr spcFirstLastPara="1" wrap="square" lIns="91425" tIns="91425" rIns="91425" bIns="91425" anchor="t"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6" name="Google Shape;26;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7" name="Google Shape;27;p5"/>
          <p:cNvSpPr txBox="1">
            <a:spLocks noGrp="1"/>
          </p:cNvSpPr>
          <p:nvPr>
            <p:ph type="sldNum" idx="12"/>
          </p:nvPr>
        </p:nvSpPr>
        <p:spPr>
          <a:xfrm>
            <a:off x="11320333" y="6241345"/>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fr-CA" smtClean="0"/>
              <a:pPr/>
              <a:t>‹N°›</a:t>
            </a:fld>
            <a:endParaRPr lang="fr-CA"/>
          </a:p>
        </p:txBody>
      </p:sp>
    </p:spTree>
    <p:extLst>
      <p:ext uri="{BB962C8B-B14F-4D97-AF65-F5344CB8AC3E}">
        <p14:creationId xmlns:p14="http://schemas.microsoft.com/office/powerpoint/2010/main" val="1916078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2/9/2021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46802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2/9/2021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75946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2/9/2021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81494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2/9/2021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883065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2/9/2021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00207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2/9/2021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522139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2/9/2021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09276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2/9/2021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80102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2/9/2021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2798755782"/>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15" r:id="rId6"/>
    <p:sldLayoutId id="2147483711" r:id="rId7"/>
    <p:sldLayoutId id="2147483712" r:id="rId8"/>
    <p:sldLayoutId id="2147483713" r:id="rId9"/>
    <p:sldLayoutId id="2147483714" r:id="rId10"/>
    <p:sldLayoutId id="2147483716" r:id="rId11"/>
    <p:sldLayoutId id="214748372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rigvedawiki.net/w/%EC%B9%B4%EC%95%84" TargetMode="External"/><Relationship Id="rId5" Type="http://schemas.openxmlformats.org/officeDocument/2006/relationships/image" Target="../media/image2.jp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4.xml"/><Relationship Id="rId7" Type="http://schemas.openxmlformats.org/officeDocument/2006/relationships/image" Target="../media/image1.jpeg"/><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hyperlink" Target="http://devirtuel.com/" TargetMode="Externa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jpe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4.sv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svg"/><Relationship Id="rId11" Type="http://schemas.openxmlformats.org/officeDocument/2006/relationships/image" Target="../media/image3.png"/><Relationship Id="rId5" Type="http://schemas.openxmlformats.org/officeDocument/2006/relationships/image" Target="../media/image10.png"/><Relationship Id="rId15" Type="http://schemas.openxmlformats.org/officeDocument/2006/relationships/image" Target="../media/image6.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Freeform: Shape 21">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4" name="Freeform: Shape 23">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17B867F6-3960-493C-8E2A-12D6DA1A30F7}"/>
              </a:ext>
            </a:extLst>
          </p:cNvPr>
          <p:cNvSpPr>
            <a:spLocks noGrp="1"/>
          </p:cNvSpPr>
          <p:nvPr>
            <p:ph type="ctrTitle"/>
            <p:custDataLst>
              <p:tags r:id="rId1"/>
            </p:custDataLst>
          </p:nvPr>
        </p:nvSpPr>
        <p:spPr>
          <a:xfrm>
            <a:off x="489098" y="1106034"/>
            <a:ext cx="5019074" cy="3204134"/>
          </a:xfrm>
        </p:spPr>
        <p:txBody>
          <a:bodyPr anchor="b">
            <a:normAutofit/>
          </a:bodyPr>
          <a:lstStyle/>
          <a:p>
            <a:r>
              <a:rPr lang="fr-CA" sz="5400" b="1" dirty="0">
                <a:solidFill>
                  <a:schemeClr val="accent3">
                    <a:lumMod val="75000"/>
                  </a:schemeClr>
                </a:solidFill>
                <a:latin typeface="Jokerman" panose="04090605060D06020702" pitchFamily="82" charset="0"/>
              </a:rPr>
              <a:t>SERPENTS</a:t>
            </a:r>
            <a:br>
              <a:rPr lang="fr-CA" sz="5400" b="1" dirty="0">
                <a:solidFill>
                  <a:schemeClr val="accent3">
                    <a:lumMod val="75000"/>
                  </a:schemeClr>
                </a:solidFill>
                <a:latin typeface="Jokerman" panose="04090605060D06020702" pitchFamily="82" charset="0"/>
              </a:rPr>
            </a:br>
            <a:r>
              <a:rPr lang="fr-CA" sz="5400" b="1" dirty="0">
                <a:solidFill>
                  <a:schemeClr val="accent3">
                    <a:lumMod val="75000"/>
                  </a:schemeClr>
                </a:solidFill>
                <a:latin typeface="Jokerman" panose="04090605060D06020702" pitchFamily="82" charset="0"/>
              </a:rPr>
              <a:t> &amp; </a:t>
            </a:r>
            <a:br>
              <a:rPr lang="fr-CA" sz="5400" b="1" dirty="0">
                <a:solidFill>
                  <a:schemeClr val="accent3">
                    <a:lumMod val="75000"/>
                  </a:schemeClr>
                </a:solidFill>
                <a:latin typeface="Jokerman" panose="04090605060D06020702" pitchFamily="82" charset="0"/>
              </a:rPr>
            </a:br>
            <a:r>
              <a:rPr lang="fr-CA" sz="5400" b="1" dirty="0">
                <a:solidFill>
                  <a:schemeClr val="accent3">
                    <a:lumMod val="75000"/>
                  </a:schemeClr>
                </a:solidFill>
                <a:latin typeface="Jokerman" panose="04090605060D06020702" pitchFamily="82" charset="0"/>
              </a:rPr>
              <a:t>ÉCHELLES</a:t>
            </a:r>
            <a:endParaRPr lang="en-CA" sz="5400" b="1" dirty="0">
              <a:solidFill>
                <a:schemeClr val="accent3">
                  <a:lumMod val="75000"/>
                </a:schemeClr>
              </a:solidFill>
              <a:latin typeface="Jokerman" panose="04090605060D06020702" pitchFamily="82" charset="0"/>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age 3">
            <a:extLst>
              <a:ext uri="{FF2B5EF4-FFF2-40B4-BE49-F238E27FC236}">
                <a16:creationId xmlns:a16="http://schemas.microsoft.com/office/drawing/2014/main" id="{1B0A2A5C-F4B4-4266-B606-2452F0EB1D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32205" y="70685"/>
            <a:ext cx="2070697" cy="2070697"/>
          </a:xfrm>
          <a:prstGeom prst="rect">
            <a:avLst/>
          </a:prstGeom>
        </p:spPr>
      </p:pic>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age 4" descr="Une image contenant table&#10;&#10;Description générée automatiquement">
            <a:extLst>
              <a:ext uri="{FF2B5EF4-FFF2-40B4-BE49-F238E27FC236}">
                <a16:creationId xmlns:a16="http://schemas.microsoft.com/office/drawing/2014/main" id="{B28CC256-A98B-4F70-B534-E4566F05722D}"/>
              </a:ext>
            </a:extLst>
          </p:cNvPr>
          <p:cNvPicPr>
            <a:picLocks noChangeAspect="1"/>
          </p:cNvPicPr>
          <p:nvPr>
            <p:custDataLst>
              <p:tags r:id="rId2"/>
            </p:custDataLst>
          </p:nvPr>
        </p:nvPicPr>
        <p:blipFill rotWithShape="1">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t="9091" r="9091"/>
          <a:stretch/>
        </p:blipFill>
        <p:spPr>
          <a:xfrm>
            <a:off x="4635795" y="2271019"/>
            <a:ext cx="7067109" cy="3975249"/>
          </a:xfrm>
          <a:prstGeom prst="rect">
            <a:avLst/>
          </a:prstGeom>
        </p:spPr>
      </p:pic>
    </p:spTree>
    <p:extLst>
      <p:ext uri="{BB962C8B-B14F-4D97-AF65-F5344CB8AC3E}">
        <p14:creationId xmlns:p14="http://schemas.microsoft.com/office/powerpoint/2010/main" val="6505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4" name="ZoneTexte 33">
            <a:extLst>
              <a:ext uri="{FF2B5EF4-FFF2-40B4-BE49-F238E27FC236}">
                <a16:creationId xmlns:a16="http://schemas.microsoft.com/office/drawing/2014/main" id="{27DAD438-DB6E-4040-A143-67DC3432EAED}"/>
              </a:ext>
            </a:extLst>
          </p:cNvPr>
          <p:cNvSpPr txBox="1"/>
          <p:nvPr/>
        </p:nvSpPr>
        <p:spPr>
          <a:xfrm>
            <a:off x="200721" y="289932"/>
            <a:ext cx="7167745" cy="1015663"/>
          </a:xfrm>
          <a:prstGeom prst="rect">
            <a:avLst/>
          </a:prstGeom>
          <a:noFill/>
          <a:ln>
            <a:noFill/>
          </a:ln>
        </p:spPr>
        <p:txBody>
          <a:bodyPr wrap="square" rtlCol="0">
            <a:spAutoFit/>
          </a:bodyPr>
          <a:lstStyle/>
          <a:p>
            <a:r>
              <a:rPr lang="fr-CA" sz="6000" dirty="0">
                <a:solidFill>
                  <a:srgbClr val="92D050"/>
                </a:solidFill>
                <a:latin typeface="Jokerman" panose="04090605060D06020702" pitchFamily="82" charset="0"/>
              </a:rPr>
              <a:t>INSTRUCTIONS </a:t>
            </a:r>
            <a:endParaRPr lang="en-CA" sz="6000" dirty="0">
              <a:solidFill>
                <a:srgbClr val="92D050"/>
              </a:solidFill>
              <a:latin typeface="Jokerman" panose="04090605060D06020702" pitchFamily="82" charset="0"/>
            </a:endParaRPr>
          </a:p>
        </p:txBody>
      </p:sp>
      <p:sp>
        <p:nvSpPr>
          <p:cNvPr id="35" name="ZoneTexte 34">
            <a:extLst>
              <a:ext uri="{FF2B5EF4-FFF2-40B4-BE49-F238E27FC236}">
                <a16:creationId xmlns:a16="http://schemas.microsoft.com/office/drawing/2014/main" id="{A4B28336-1C0C-416B-8314-8433C7521A94}"/>
              </a:ext>
            </a:extLst>
          </p:cNvPr>
          <p:cNvSpPr txBox="1"/>
          <p:nvPr/>
        </p:nvSpPr>
        <p:spPr>
          <a:xfrm>
            <a:off x="1238009" y="2389864"/>
            <a:ext cx="2546584" cy="4031873"/>
          </a:xfrm>
          <a:prstGeom prst="rect">
            <a:avLst/>
          </a:prstGeom>
          <a:noFill/>
        </p:spPr>
        <p:txBody>
          <a:bodyPr wrap="square" rtlCol="0">
            <a:spAutoFit/>
          </a:bodyPr>
          <a:lstStyle/>
          <a:p>
            <a:r>
              <a:rPr lang="fr-CA" sz="3200" dirty="0">
                <a:latin typeface="Barlow" panose="020B0604020202020204" charset="0"/>
              </a:rPr>
              <a:t>descend</a:t>
            </a:r>
          </a:p>
          <a:p>
            <a:endParaRPr lang="fr-CA" sz="3200" dirty="0">
              <a:latin typeface="Barlow" panose="020B0604020202020204" charset="0"/>
            </a:endParaRPr>
          </a:p>
          <a:p>
            <a:pPr marL="285750" indent="-285750">
              <a:buFontTx/>
              <a:buChar char="-"/>
            </a:pPr>
            <a:endParaRPr lang="fr-CA" sz="3200" dirty="0">
              <a:latin typeface="Barlow" panose="020B0604020202020204" charset="0"/>
            </a:endParaRPr>
          </a:p>
          <a:p>
            <a:endParaRPr lang="fr-CA" sz="3200" dirty="0">
              <a:latin typeface="Barlow" panose="020B0604020202020204" charset="0"/>
            </a:endParaRPr>
          </a:p>
          <a:p>
            <a:r>
              <a:rPr lang="fr-CA" sz="3200" dirty="0">
                <a:latin typeface="Barlow" panose="020B0604020202020204" charset="0"/>
              </a:rPr>
              <a:t>monte</a:t>
            </a:r>
          </a:p>
          <a:p>
            <a:pPr marL="285750" indent="-285750">
              <a:buFontTx/>
              <a:buChar char="-"/>
            </a:pPr>
            <a:endParaRPr lang="fr-CA" sz="3200" dirty="0">
              <a:latin typeface="Barlow" panose="020B0604020202020204" charset="0"/>
            </a:endParaRPr>
          </a:p>
          <a:p>
            <a:pPr marL="285750" indent="-285750">
              <a:buFontTx/>
              <a:buChar char="-"/>
            </a:pPr>
            <a:endParaRPr lang="fr-CA" sz="3200" dirty="0">
              <a:latin typeface="Barlow" panose="020B0604020202020204" charset="0"/>
            </a:endParaRPr>
          </a:p>
          <a:p>
            <a:pPr marL="285750" indent="-285750">
              <a:buFontTx/>
              <a:buChar char="-"/>
            </a:pPr>
            <a:endParaRPr lang="fr-CA" sz="3200" dirty="0">
              <a:latin typeface="Barlow" panose="020B0604020202020204" charset="0"/>
            </a:endParaRPr>
          </a:p>
        </p:txBody>
      </p:sp>
      <p:sp>
        <p:nvSpPr>
          <p:cNvPr id="28" name="Google Shape;73;p14">
            <a:extLst>
              <a:ext uri="{FF2B5EF4-FFF2-40B4-BE49-F238E27FC236}">
                <a16:creationId xmlns:a16="http://schemas.microsoft.com/office/drawing/2014/main" id="{C3733540-5ABF-412D-BA81-0DA40157E25B}"/>
              </a:ext>
            </a:extLst>
          </p:cNvPr>
          <p:cNvSpPr txBox="1"/>
          <p:nvPr/>
        </p:nvSpPr>
        <p:spPr>
          <a:xfrm>
            <a:off x="2595418" y="1059274"/>
            <a:ext cx="9395861" cy="6201667"/>
          </a:xfrm>
          <a:prstGeom prst="rect">
            <a:avLst/>
          </a:prstGeom>
          <a:noFill/>
          <a:ln>
            <a:noFill/>
          </a:ln>
        </p:spPr>
        <p:txBody>
          <a:bodyPr spcFirstLastPara="1" wrap="square" lIns="91425" tIns="91425" rIns="91425" bIns="91425" anchor="t" anchorCtr="0">
            <a:spAutoFit/>
          </a:bodyPr>
          <a:lstStyle/>
          <a:p>
            <a:pPr marL="457200" lvl="0" indent="-330200" algn="just" rtl="0">
              <a:lnSpc>
                <a:spcPct val="115000"/>
              </a:lnSpc>
              <a:spcBef>
                <a:spcPts val="0"/>
              </a:spcBef>
              <a:spcAft>
                <a:spcPts val="0"/>
              </a:spcAft>
              <a:buClr>
                <a:schemeClr val="dk2"/>
              </a:buClr>
              <a:buSzPts val="1600"/>
              <a:buFont typeface="Barlow"/>
              <a:buChar char="●"/>
            </a:pPr>
            <a:r>
              <a:rPr lang="fr-CA" sz="1600" dirty="0">
                <a:solidFill>
                  <a:schemeClr val="dk2"/>
                </a:solidFill>
                <a:latin typeface="Barlow"/>
                <a:ea typeface="Barlow"/>
                <a:cs typeface="Barlow"/>
                <a:sym typeface="Barlow"/>
              </a:rPr>
              <a:t>Former des </a:t>
            </a:r>
            <a:r>
              <a:rPr lang="fr-CA" sz="1600" u="sng" dirty="0">
                <a:solidFill>
                  <a:srgbClr val="92D050"/>
                </a:solidFill>
                <a:latin typeface="Barlow"/>
                <a:ea typeface="Barlow"/>
                <a:cs typeface="Barlow"/>
                <a:sym typeface="Barlow"/>
                <a:hlinkClick r:id="rId2" action="ppaction://hlinksldjump">
                  <a:extLst>
                    <a:ext uri="{A12FA001-AC4F-418D-AE19-62706E023703}">
                      <ahyp:hlinkClr xmlns:ahyp="http://schemas.microsoft.com/office/drawing/2018/hyperlinkcolor" val="tx"/>
                    </a:ext>
                  </a:extLst>
                </a:hlinkClick>
              </a:rPr>
              <a:t>équipes</a:t>
            </a:r>
            <a:r>
              <a:rPr lang="fr-CA" sz="1600" u="sng" dirty="0">
                <a:solidFill>
                  <a:srgbClr val="3F9FC3"/>
                </a:solidFill>
                <a:latin typeface="Barlow"/>
                <a:ea typeface="Barlow"/>
                <a:cs typeface="Barlow"/>
                <a:sym typeface="Barlow"/>
                <a:hlinkClick r:id="rId3" action="ppaction://hlinksldjump">
                  <a:extLst>
                    <a:ext uri="{A12FA001-AC4F-418D-AE19-62706E023703}">
                      <ahyp:hlinkClr xmlns:ahyp="http://schemas.microsoft.com/office/drawing/2018/hyperlinkcolor" val="tx"/>
                    </a:ext>
                  </a:extLst>
                </a:hlinkClick>
              </a:rPr>
              <a:t> </a:t>
            </a:r>
            <a:r>
              <a:rPr lang="fr-CA" sz="1600" dirty="0">
                <a:solidFill>
                  <a:schemeClr val="dk2"/>
                </a:solidFill>
                <a:latin typeface="Barlow"/>
                <a:ea typeface="Barlow"/>
                <a:cs typeface="Barlow"/>
                <a:sym typeface="Barlow"/>
              </a:rPr>
              <a:t>de 3 ou 4 athlètes  (si souhaité, il est également possible de jouer individuellement) ; </a:t>
            </a:r>
            <a:endParaRPr sz="1600" dirty="0">
              <a:solidFill>
                <a:schemeClr val="dk2"/>
              </a:solidFill>
              <a:latin typeface="Barlow"/>
              <a:ea typeface="Barlow"/>
              <a:cs typeface="Barlow"/>
              <a:sym typeface="Barlow"/>
            </a:endParaRPr>
          </a:p>
          <a:p>
            <a:pPr marL="457200" lvl="0" indent="-330200" algn="just" rtl="0">
              <a:lnSpc>
                <a:spcPct val="115000"/>
              </a:lnSpc>
              <a:spcBef>
                <a:spcPts val="0"/>
              </a:spcBef>
              <a:spcAft>
                <a:spcPts val="0"/>
              </a:spcAft>
              <a:buClr>
                <a:schemeClr val="dk2"/>
              </a:buClr>
              <a:buSzPts val="1600"/>
              <a:buFont typeface="Barlow"/>
              <a:buChar char="●"/>
            </a:pPr>
            <a:r>
              <a:rPr lang="fr-CA" sz="1600" dirty="0">
                <a:solidFill>
                  <a:schemeClr val="dk2"/>
                </a:solidFill>
                <a:latin typeface="Barlow"/>
                <a:ea typeface="Barlow"/>
                <a:cs typeface="Barlow"/>
                <a:sym typeface="Barlow"/>
              </a:rPr>
              <a:t>Choisir une récompense pour l’équipe gagnante ;</a:t>
            </a:r>
            <a:endParaRPr sz="1600" dirty="0">
              <a:solidFill>
                <a:schemeClr val="dk2"/>
              </a:solidFill>
              <a:latin typeface="Barlow"/>
              <a:ea typeface="Barlow"/>
              <a:cs typeface="Barlow"/>
              <a:sym typeface="Barlow"/>
            </a:endParaRPr>
          </a:p>
          <a:p>
            <a:pPr marL="457200" lvl="0" indent="-330200" algn="just" rtl="0">
              <a:lnSpc>
                <a:spcPct val="115000"/>
              </a:lnSpc>
              <a:spcBef>
                <a:spcPts val="0"/>
              </a:spcBef>
              <a:spcAft>
                <a:spcPts val="0"/>
              </a:spcAft>
              <a:buClr>
                <a:schemeClr val="dk2"/>
              </a:buClr>
              <a:buSzPts val="1600"/>
              <a:buFont typeface="Barlow"/>
              <a:buChar char="●"/>
            </a:pPr>
            <a:r>
              <a:rPr lang="fr-CA" sz="1600" dirty="0">
                <a:solidFill>
                  <a:schemeClr val="dk2"/>
                </a:solidFill>
                <a:latin typeface="Barlow"/>
                <a:ea typeface="Barlow"/>
                <a:cs typeface="Barlow"/>
                <a:sym typeface="Barlow"/>
              </a:rPr>
              <a:t>Utiliser une application de dés virtuels </a:t>
            </a:r>
            <a:r>
              <a:rPr lang="fr-CA" sz="1600" dirty="0">
                <a:solidFill>
                  <a:srgbClr val="92D050"/>
                </a:solidFill>
                <a:latin typeface="Barlow"/>
                <a:ea typeface="Barlow"/>
                <a:cs typeface="Barlow"/>
                <a:sym typeface="Barlow"/>
              </a:rPr>
              <a:t>(</a:t>
            </a:r>
            <a:r>
              <a:rPr lang="fr-CA" sz="1600" u="sng" dirty="0">
                <a:solidFill>
                  <a:srgbClr val="92D050"/>
                </a:solidFill>
                <a:latin typeface="Barlow"/>
                <a:ea typeface="Barlow"/>
                <a:cs typeface="Barlow"/>
                <a:sym typeface="Barlow"/>
                <a:hlinkClick r:id="rId4">
                  <a:extLst>
                    <a:ext uri="{A12FA001-AC4F-418D-AE19-62706E023703}">
                      <ahyp:hlinkClr xmlns:ahyp="http://schemas.microsoft.com/office/drawing/2018/hyperlinkcolor" val="tx"/>
                    </a:ext>
                  </a:extLst>
                </a:hlinkClick>
              </a:rPr>
              <a:t>devirtuel.com</a:t>
            </a:r>
            <a:r>
              <a:rPr lang="fr-CA" sz="1600" dirty="0">
                <a:solidFill>
                  <a:srgbClr val="92D050"/>
                </a:solidFill>
                <a:latin typeface="Barlow"/>
                <a:ea typeface="Barlow"/>
                <a:cs typeface="Barlow"/>
                <a:sym typeface="Barlow"/>
              </a:rPr>
              <a:t>) </a:t>
            </a:r>
            <a:r>
              <a:rPr lang="fr-CA" sz="1600" dirty="0">
                <a:solidFill>
                  <a:schemeClr val="dk2"/>
                </a:solidFill>
                <a:latin typeface="Barlow"/>
                <a:ea typeface="Barlow"/>
                <a:cs typeface="Barlow"/>
                <a:sym typeface="Barlow"/>
              </a:rPr>
              <a:t>et jeter les dés pour faire </a:t>
            </a:r>
            <a:r>
              <a:rPr lang="fr-CA" sz="1600" u="sng" dirty="0">
                <a:solidFill>
                  <a:srgbClr val="92D050"/>
                </a:solidFill>
                <a:latin typeface="Barlow"/>
                <a:ea typeface="Barlow"/>
                <a:cs typeface="Barlow"/>
                <a:sym typeface="Barlow"/>
                <a:hlinkClick r:id="rId3" action="ppaction://hlinksldjump">
                  <a:extLst>
                    <a:ext uri="{A12FA001-AC4F-418D-AE19-62706E023703}">
                      <ahyp:hlinkClr xmlns:ahyp="http://schemas.microsoft.com/office/drawing/2018/hyperlinkcolor" val="tx"/>
                    </a:ext>
                  </a:extLst>
                </a:hlinkClick>
              </a:rPr>
              <a:t>avancer les pions </a:t>
            </a:r>
            <a:r>
              <a:rPr lang="fr-CA" sz="1600" dirty="0">
                <a:solidFill>
                  <a:schemeClr val="dk2"/>
                </a:solidFill>
                <a:latin typeface="Barlow"/>
                <a:ea typeface="Barlow"/>
                <a:cs typeface="Barlow"/>
                <a:sym typeface="Barlow"/>
              </a:rPr>
              <a:t>à tour de rôle pour chaque équipe (déplacer les pions en les glissant sur le plateau à l’aide du curseur) ; </a:t>
            </a:r>
            <a:endParaRPr sz="1600" dirty="0">
              <a:solidFill>
                <a:schemeClr val="dk2"/>
              </a:solidFill>
              <a:latin typeface="Barlow"/>
              <a:ea typeface="Barlow"/>
              <a:cs typeface="Barlow"/>
              <a:sym typeface="Barlow"/>
            </a:endParaRPr>
          </a:p>
          <a:p>
            <a:pPr marL="457200" lvl="0" indent="-330200" algn="just" rtl="0">
              <a:lnSpc>
                <a:spcPct val="115000"/>
              </a:lnSpc>
              <a:spcBef>
                <a:spcPts val="0"/>
              </a:spcBef>
              <a:spcAft>
                <a:spcPts val="0"/>
              </a:spcAft>
              <a:buClr>
                <a:schemeClr val="dk2"/>
              </a:buClr>
              <a:buSzPts val="1600"/>
              <a:buFont typeface="Barlow"/>
              <a:buChar char="●"/>
            </a:pPr>
            <a:r>
              <a:rPr lang="fr-CA" sz="1600" dirty="0">
                <a:solidFill>
                  <a:schemeClr val="dk2"/>
                </a:solidFill>
                <a:latin typeface="Barlow"/>
                <a:ea typeface="Barlow"/>
                <a:cs typeface="Barlow"/>
                <a:sym typeface="Barlow"/>
              </a:rPr>
              <a:t>Quand une équipe arrive sur une case, effectuer l’exercice qui y est indiqué.  ATTENTION!  Il faut faire les exercices avant d’utiliser les échelles et les serpents, de même que ceux d’après (donc deux fois plus d’exercices dans ces cas) ; </a:t>
            </a:r>
            <a:endParaRPr sz="1600" dirty="0">
              <a:solidFill>
                <a:schemeClr val="dk2"/>
              </a:solidFill>
              <a:latin typeface="Barlow"/>
              <a:ea typeface="Barlow"/>
              <a:cs typeface="Barlow"/>
              <a:sym typeface="Barlow"/>
            </a:endParaRPr>
          </a:p>
          <a:p>
            <a:pPr marL="457200" lvl="0" indent="-330200" algn="just" rtl="0">
              <a:lnSpc>
                <a:spcPct val="115000"/>
              </a:lnSpc>
              <a:spcBef>
                <a:spcPts val="0"/>
              </a:spcBef>
              <a:spcAft>
                <a:spcPts val="0"/>
              </a:spcAft>
              <a:buClr>
                <a:schemeClr val="dk2"/>
              </a:buClr>
              <a:buSzPts val="1600"/>
              <a:buFont typeface="Barlow"/>
              <a:buChar char="●"/>
            </a:pPr>
            <a:r>
              <a:rPr lang="fr-CA" sz="1600" dirty="0">
                <a:solidFill>
                  <a:schemeClr val="dk2"/>
                </a:solidFill>
                <a:latin typeface="Barlow"/>
                <a:ea typeface="Barlow"/>
                <a:cs typeface="Barlow"/>
                <a:sym typeface="Barlow"/>
              </a:rPr>
              <a:t>Tous les groupes participent à l’exercice ou seulement l’équipe qui est sur la case attitrée (au choix de l'entraîneur) ; </a:t>
            </a:r>
            <a:endParaRPr sz="1600" dirty="0">
              <a:solidFill>
                <a:schemeClr val="dk2"/>
              </a:solidFill>
              <a:latin typeface="Barlow"/>
              <a:ea typeface="Barlow"/>
              <a:cs typeface="Barlow"/>
              <a:sym typeface="Barlow"/>
            </a:endParaRPr>
          </a:p>
          <a:p>
            <a:pPr marL="457200" lvl="0" indent="-330200" algn="just" rtl="0">
              <a:lnSpc>
                <a:spcPct val="115000"/>
              </a:lnSpc>
              <a:spcBef>
                <a:spcPts val="0"/>
              </a:spcBef>
              <a:spcAft>
                <a:spcPts val="0"/>
              </a:spcAft>
              <a:buClr>
                <a:schemeClr val="dk2"/>
              </a:buClr>
              <a:buSzPts val="1600"/>
              <a:buFont typeface="Barlow"/>
              <a:buChar char="●"/>
            </a:pPr>
            <a:r>
              <a:rPr lang="fr-CA" sz="1600" dirty="0">
                <a:solidFill>
                  <a:schemeClr val="dk2"/>
                </a:solidFill>
                <a:latin typeface="Barlow"/>
                <a:ea typeface="Barlow"/>
                <a:cs typeface="Barlow"/>
                <a:sym typeface="Barlow"/>
              </a:rPr>
              <a:t>L’équipe qui complète le tableau en premier gagne la partie. ATTENTION! Il faut arriver directement sur la case «Fin» pour gagner la partie.  Si ce n’est pas ce qui se produit, les participants continuent de jouer jusqu’à la réussite ; </a:t>
            </a:r>
            <a:endParaRPr sz="1600" dirty="0">
              <a:solidFill>
                <a:schemeClr val="dk2"/>
              </a:solidFill>
              <a:latin typeface="Barlow"/>
              <a:ea typeface="Barlow"/>
              <a:cs typeface="Barlow"/>
              <a:sym typeface="Barlow"/>
            </a:endParaRPr>
          </a:p>
          <a:p>
            <a:pPr marL="457200" lvl="0" indent="-330200" algn="just" rtl="0">
              <a:lnSpc>
                <a:spcPct val="115000"/>
              </a:lnSpc>
              <a:spcBef>
                <a:spcPts val="0"/>
              </a:spcBef>
              <a:spcAft>
                <a:spcPts val="0"/>
              </a:spcAft>
              <a:buClr>
                <a:schemeClr val="dk2"/>
              </a:buClr>
              <a:buSzPts val="1600"/>
              <a:buFont typeface="Barlow"/>
              <a:buChar char="●"/>
            </a:pPr>
            <a:r>
              <a:rPr lang="fr-CA" sz="1600" dirty="0">
                <a:solidFill>
                  <a:schemeClr val="dk2"/>
                </a:solidFill>
                <a:latin typeface="Barlow"/>
                <a:ea typeface="Barlow"/>
                <a:cs typeface="Barlow"/>
                <a:sym typeface="Barlow"/>
              </a:rPr>
              <a:t>Les exercices peuvent être modifiés selon les besoins du groupe.</a:t>
            </a:r>
          </a:p>
          <a:p>
            <a:pPr marL="127000" lvl="0" algn="just" rtl="0">
              <a:lnSpc>
                <a:spcPct val="115000"/>
              </a:lnSpc>
              <a:spcBef>
                <a:spcPts val="0"/>
              </a:spcBef>
              <a:spcAft>
                <a:spcPts val="0"/>
              </a:spcAft>
              <a:buClr>
                <a:schemeClr val="dk2"/>
              </a:buClr>
              <a:buSzPts val="1600"/>
            </a:pPr>
            <a:endParaRPr lang="fr-CA" sz="1600" dirty="0">
              <a:latin typeface="Barlow"/>
              <a:ea typeface="Barlow"/>
              <a:cs typeface="Barlow"/>
              <a:sym typeface="Barlow"/>
            </a:endParaRPr>
          </a:p>
          <a:p>
            <a:pPr marL="127000" lvl="0" algn="just" rtl="0">
              <a:lnSpc>
                <a:spcPct val="115000"/>
              </a:lnSpc>
              <a:spcBef>
                <a:spcPts val="0"/>
              </a:spcBef>
              <a:spcAft>
                <a:spcPts val="0"/>
              </a:spcAft>
              <a:buClr>
                <a:schemeClr val="dk2"/>
              </a:buClr>
              <a:buSzPts val="1600"/>
            </a:pPr>
            <a:r>
              <a:rPr lang="fr-CA" sz="1600" i="1" dirty="0">
                <a:latin typeface="Barlow" panose="020B0604020202020204" charset="0"/>
              </a:rPr>
              <a:t>*Si vous ne connaissez pas certains exercices, il est possible de les retrouver sur internet.</a:t>
            </a:r>
          </a:p>
          <a:p>
            <a:pPr marL="127000" lvl="0" algn="just" rtl="0">
              <a:lnSpc>
                <a:spcPct val="115000"/>
              </a:lnSpc>
              <a:spcBef>
                <a:spcPts val="0"/>
              </a:spcBef>
              <a:spcAft>
                <a:spcPts val="0"/>
              </a:spcAft>
              <a:buClr>
                <a:schemeClr val="dk2"/>
              </a:buClr>
              <a:buSzPts val="1600"/>
            </a:pPr>
            <a:endParaRPr lang="fr-CA" sz="1600" dirty="0">
              <a:latin typeface="Barlow"/>
              <a:ea typeface="Barlow"/>
              <a:cs typeface="Barlow"/>
              <a:sym typeface="Barlow"/>
            </a:endParaRPr>
          </a:p>
          <a:p>
            <a:pPr marL="127000">
              <a:lnSpc>
                <a:spcPct val="115000"/>
              </a:lnSpc>
              <a:buClr>
                <a:schemeClr val="dk2"/>
              </a:buClr>
              <a:buSzPts val="1600"/>
            </a:pPr>
            <a:r>
              <a:rPr lang="fr-CA" sz="3600" dirty="0">
                <a:solidFill>
                  <a:srgbClr val="92D050"/>
                </a:solidFill>
                <a:latin typeface="Jokerman" panose="04090605060D06020702" pitchFamily="82" charset="0"/>
              </a:rPr>
              <a:t>Matériel </a:t>
            </a:r>
          </a:p>
          <a:p>
            <a:pPr marL="412750" indent="-285750">
              <a:lnSpc>
                <a:spcPct val="115000"/>
              </a:lnSpc>
              <a:buClr>
                <a:schemeClr val="dk2"/>
              </a:buClr>
              <a:buSzPts val="1600"/>
              <a:buFontTx/>
              <a:buChar char="-"/>
            </a:pPr>
            <a:r>
              <a:rPr lang="fr-CA" sz="1600" i="1" dirty="0">
                <a:latin typeface="Barlow" panose="020B0604020202020204" charset="0"/>
              </a:rPr>
              <a:t>Chronomètre </a:t>
            </a:r>
          </a:p>
          <a:p>
            <a:pPr marL="412750" indent="-285750">
              <a:lnSpc>
                <a:spcPct val="115000"/>
              </a:lnSpc>
              <a:buClr>
                <a:schemeClr val="dk2"/>
              </a:buClr>
              <a:buSzPts val="1600"/>
              <a:buFontTx/>
              <a:buChar char="-"/>
            </a:pPr>
            <a:r>
              <a:rPr lang="fr-CA" sz="1600" i="1" dirty="0">
                <a:latin typeface="Barlow" panose="020B0604020202020204" charset="0"/>
              </a:rPr>
              <a:t>Corde à sauter</a:t>
            </a:r>
            <a:br>
              <a:rPr lang="fr-CA" sz="1600" i="1" dirty="0">
                <a:latin typeface="Barlow" panose="020B0604020202020204" charset="0"/>
              </a:rPr>
            </a:br>
            <a:endParaRPr sz="1600" dirty="0">
              <a:latin typeface="Barlow"/>
              <a:ea typeface="Barlow"/>
              <a:cs typeface="Barlow"/>
              <a:sym typeface="Barlow"/>
            </a:endParaRPr>
          </a:p>
        </p:txBody>
      </p:sp>
      <p:pic>
        <p:nvPicPr>
          <p:cNvPr id="9" name="Graphique 8" descr="Serpent">
            <a:extLst>
              <a:ext uri="{FF2B5EF4-FFF2-40B4-BE49-F238E27FC236}">
                <a16:creationId xmlns:a16="http://schemas.microsoft.com/office/drawing/2014/main" id="{92E2C1D7-C547-421F-8BC3-3F1F6ED8868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8653502">
            <a:off x="366935" y="2217690"/>
            <a:ext cx="1107219" cy="1107219"/>
          </a:xfrm>
          <a:prstGeom prst="rect">
            <a:avLst/>
          </a:prstGeom>
        </p:spPr>
      </p:pic>
      <p:pic>
        <p:nvPicPr>
          <p:cNvPr id="10" name="Image 9">
            <a:extLst>
              <a:ext uri="{FF2B5EF4-FFF2-40B4-BE49-F238E27FC236}">
                <a16:creationId xmlns:a16="http://schemas.microsoft.com/office/drawing/2014/main" id="{E214ED1B-66D6-4D0B-A660-99DEC96FB39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23675" y="0"/>
            <a:ext cx="868325" cy="868325"/>
          </a:xfrm>
          <a:prstGeom prst="rect">
            <a:avLst/>
          </a:prstGeom>
        </p:spPr>
      </p:pic>
      <p:pic>
        <p:nvPicPr>
          <p:cNvPr id="5" name="Image 4" descr="Une image contenant guitare&#10;&#10;Description générée automatiquement">
            <a:extLst>
              <a:ext uri="{FF2B5EF4-FFF2-40B4-BE49-F238E27FC236}">
                <a16:creationId xmlns:a16="http://schemas.microsoft.com/office/drawing/2014/main" id="{D6D94FE4-F53D-4B50-A300-8EBAF593804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19687" y="2771301"/>
            <a:ext cx="3796767" cy="3796767"/>
          </a:xfrm>
          <a:prstGeom prst="rect">
            <a:avLst/>
          </a:prstGeom>
        </p:spPr>
      </p:pic>
      <p:pic>
        <p:nvPicPr>
          <p:cNvPr id="12" name="Google Shape;64;p13">
            <a:extLst>
              <a:ext uri="{FF2B5EF4-FFF2-40B4-BE49-F238E27FC236}">
                <a16:creationId xmlns:a16="http://schemas.microsoft.com/office/drawing/2014/main" id="{6E0B0BFB-A9B6-4463-8011-85246B79B034}"/>
              </a:ext>
            </a:extLst>
          </p:cNvPr>
          <p:cNvPicPr preferRelativeResize="0"/>
          <p:nvPr/>
        </p:nvPicPr>
        <p:blipFill>
          <a:blip r:embed="rId9">
            <a:alphaModFix/>
          </a:blip>
          <a:stretch>
            <a:fillRect/>
          </a:stretch>
        </p:blipFill>
        <p:spPr>
          <a:xfrm>
            <a:off x="-12896" y="6029424"/>
            <a:ext cx="753250" cy="828575"/>
          </a:xfrm>
          <a:prstGeom prst="rect">
            <a:avLst/>
          </a:prstGeom>
          <a:noFill/>
          <a:ln>
            <a:noFill/>
          </a:ln>
        </p:spPr>
      </p:pic>
    </p:spTree>
    <p:extLst>
      <p:ext uri="{BB962C8B-B14F-4D97-AF65-F5344CB8AC3E}">
        <p14:creationId xmlns:p14="http://schemas.microsoft.com/office/powerpoint/2010/main" val="434318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Shape 79"/>
        <p:cNvGrpSpPr/>
        <p:nvPr/>
      </p:nvGrpSpPr>
      <p:grpSpPr>
        <a:xfrm>
          <a:off x="0" y="0"/>
          <a:ext cx="0" cy="0"/>
          <a:chOff x="0" y="0"/>
          <a:chExt cx="0" cy="0"/>
        </a:xfrm>
      </p:grpSpPr>
      <p:sp>
        <p:nvSpPr>
          <p:cNvPr id="81" name="Google Shape;81;p15"/>
          <p:cNvSpPr txBox="1"/>
          <p:nvPr/>
        </p:nvSpPr>
        <p:spPr>
          <a:xfrm>
            <a:off x="685800" y="5443534"/>
            <a:ext cx="10758400" cy="943744"/>
          </a:xfrm>
          <a:prstGeom prst="rect">
            <a:avLst/>
          </a:prstGeom>
          <a:noFill/>
          <a:ln>
            <a:noFill/>
          </a:ln>
        </p:spPr>
        <p:txBody>
          <a:bodyPr spcFirstLastPara="1" wrap="square" lIns="121900" tIns="121900" rIns="121900" bIns="121900" anchor="t" anchorCtr="0">
            <a:spAutoFit/>
          </a:bodyPr>
          <a:lstStyle/>
          <a:p>
            <a:pPr algn="ctr"/>
            <a:endParaRPr sz="4533" b="1">
              <a:solidFill>
                <a:schemeClr val="accent5"/>
              </a:solidFill>
              <a:latin typeface="Barlow"/>
              <a:ea typeface="Barlow"/>
              <a:cs typeface="Barlow"/>
              <a:sym typeface="Barlow"/>
            </a:endParaRPr>
          </a:p>
        </p:txBody>
      </p:sp>
      <p:sp>
        <p:nvSpPr>
          <p:cNvPr id="83" name="Google Shape;83;p15"/>
          <p:cNvSpPr/>
          <p:nvPr/>
        </p:nvSpPr>
        <p:spPr>
          <a:xfrm>
            <a:off x="499735" y="399446"/>
            <a:ext cx="4686401" cy="1054869"/>
          </a:xfrm>
          <a:prstGeom prst="rect">
            <a:avLst/>
          </a:prstGeom>
        </p:spPr>
        <p:txBody>
          <a:bodyPr>
            <a:prstTxWarp prst="textPlain">
              <a:avLst/>
            </a:prstTxWarp>
          </a:bodyPr>
          <a:lstStyle/>
          <a:p>
            <a:r>
              <a:rPr lang="fr-CA" sz="1100" dirty="0">
                <a:solidFill>
                  <a:srgbClr val="92D050"/>
                </a:solidFill>
                <a:latin typeface="Jokerman" panose="04090605060D06020702" pitchFamily="82" charset="0"/>
              </a:rPr>
              <a:t>ÉQUIPES</a:t>
            </a:r>
            <a:endParaRPr lang="en-CA" sz="1100" dirty="0">
              <a:solidFill>
                <a:srgbClr val="92D050"/>
              </a:solidFill>
              <a:latin typeface="Jokerman" panose="04090605060D06020702" pitchFamily="82" charset="0"/>
            </a:endParaRPr>
          </a:p>
        </p:txBody>
      </p:sp>
      <p:grpSp>
        <p:nvGrpSpPr>
          <p:cNvPr id="86" name="Google Shape;86;p15"/>
          <p:cNvGrpSpPr/>
          <p:nvPr/>
        </p:nvGrpSpPr>
        <p:grpSpPr>
          <a:xfrm>
            <a:off x="213254" y="2473324"/>
            <a:ext cx="472548" cy="693344"/>
            <a:chOff x="2154702" y="-1642425"/>
            <a:chExt cx="1377425" cy="2021019"/>
          </a:xfrm>
        </p:grpSpPr>
        <p:sp>
          <p:nvSpPr>
            <p:cNvPr id="87" name="Google Shape;87;p15"/>
            <p:cNvSpPr/>
            <p:nvPr/>
          </p:nvSpPr>
          <p:spPr>
            <a:xfrm>
              <a:off x="2304341" y="-163572"/>
              <a:ext cx="1078147" cy="200608"/>
            </a:xfrm>
            <a:custGeom>
              <a:avLst/>
              <a:gdLst/>
              <a:ahLst/>
              <a:cxnLst/>
              <a:rect l="l" t="t" r="r" b="b"/>
              <a:pathLst>
                <a:path w="919528" h="138112" extrusionOk="0">
                  <a:moveTo>
                    <a:pt x="0" y="0"/>
                  </a:moveTo>
                  <a:lnTo>
                    <a:pt x="919529" y="0"/>
                  </a:lnTo>
                  <a:lnTo>
                    <a:pt x="919529" y="138113"/>
                  </a:lnTo>
                  <a:lnTo>
                    <a:pt x="0" y="138113"/>
                  </a:lnTo>
                  <a:close/>
                </a:path>
              </a:pathLst>
            </a:custGeom>
            <a:solidFill>
              <a:srgbClr val="0000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88" name="Google Shape;88;p15"/>
            <p:cNvSpPr/>
            <p:nvPr/>
          </p:nvSpPr>
          <p:spPr>
            <a:xfrm>
              <a:off x="2392087" y="-931450"/>
              <a:ext cx="902653" cy="767861"/>
            </a:xfrm>
            <a:custGeom>
              <a:avLst/>
              <a:gdLst/>
              <a:ahLst/>
              <a:cxnLst/>
              <a:rect l="l" t="t" r="r" b="b"/>
              <a:pathLst>
                <a:path w="849556" h="767861" extrusionOk="0">
                  <a:moveTo>
                    <a:pt x="0" y="767861"/>
                  </a:moveTo>
                  <a:lnTo>
                    <a:pt x="849557" y="767861"/>
                  </a:lnTo>
                  <a:cubicBezTo>
                    <a:pt x="818784" y="718771"/>
                    <a:pt x="775189" y="643304"/>
                    <a:pt x="731227" y="548054"/>
                  </a:cubicBezTo>
                  <a:cubicBezTo>
                    <a:pt x="669681" y="414704"/>
                    <a:pt x="598610" y="219441"/>
                    <a:pt x="576995" y="0"/>
                  </a:cubicBezTo>
                  <a:lnTo>
                    <a:pt x="271829" y="0"/>
                  </a:lnTo>
                  <a:cubicBezTo>
                    <a:pt x="250581" y="219441"/>
                    <a:pt x="179143" y="414337"/>
                    <a:pt x="117597" y="548054"/>
                  </a:cubicBezTo>
                  <a:cubicBezTo>
                    <a:pt x="74368" y="643304"/>
                    <a:pt x="30773" y="718771"/>
                    <a:pt x="0" y="767861"/>
                  </a:cubicBezTo>
                  <a:close/>
                </a:path>
              </a:pathLst>
            </a:custGeom>
            <a:solidFill>
              <a:srgbClr val="0000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89" name="Google Shape;89;p15"/>
            <p:cNvSpPr/>
            <p:nvPr/>
          </p:nvSpPr>
          <p:spPr>
            <a:xfrm>
              <a:off x="2541925" y="-1642425"/>
              <a:ext cx="602960" cy="559355"/>
            </a:xfrm>
            <a:custGeom>
              <a:avLst/>
              <a:gdLst/>
              <a:ahLst/>
              <a:cxnLst/>
              <a:rect l="l" t="t" r="r" b="b"/>
              <a:pathLst>
                <a:path w="459398" h="414337" extrusionOk="0">
                  <a:moveTo>
                    <a:pt x="459398" y="229699"/>
                  </a:moveTo>
                  <a:cubicBezTo>
                    <a:pt x="459398" y="102943"/>
                    <a:pt x="356455" y="0"/>
                    <a:pt x="229699" y="0"/>
                  </a:cubicBezTo>
                  <a:cubicBezTo>
                    <a:pt x="102943" y="0"/>
                    <a:pt x="0" y="102943"/>
                    <a:pt x="0" y="229699"/>
                  </a:cubicBezTo>
                  <a:cubicBezTo>
                    <a:pt x="0" y="305166"/>
                    <a:pt x="36635" y="372208"/>
                    <a:pt x="93052" y="414338"/>
                  </a:cubicBezTo>
                  <a:lnTo>
                    <a:pt x="365980" y="414338"/>
                  </a:lnTo>
                  <a:cubicBezTo>
                    <a:pt x="422764" y="372574"/>
                    <a:pt x="459398" y="305533"/>
                    <a:pt x="459398" y="229699"/>
                  </a:cubicBezTo>
                  <a:close/>
                </a:path>
              </a:pathLst>
            </a:custGeom>
            <a:solidFill>
              <a:srgbClr val="0000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90" name="Google Shape;90;p15"/>
            <p:cNvSpPr/>
            <p:nvPr/>
          </p:nvSpPr>
          <p:spPr>
            <a:xfrm>
              <a:off x="2506075" y="-1083576"/>
              <a:ext cx="674677" cy="200499"/>
            </a:xfrm>
            <a:custGeom>
              <a:avLst/>
              <a:gdLst/>
              <a:ahLst/>
              <a:cxnLst/>
              <a:rect l="l" t="t" r="r" b="b"/>
              <a:pathLst>
                <a:path w="603738" h="97448" extrusionOk="0">
                  <a:moveTo>
                    <a:pt x="555014" y="97448"/>
                  </a:moveTo>
                  <a:cubicBezTo>
                    <a:pt x="581758" y="97448"/>
                    <a:pt x="603738" y="75834"/>
                    <a:pt x="603738" y="48724"/>
                  </a:cubicBezTo>
                  <a:cubicBezTo>
                    <a:pt x="603738" y="21981"/>
                    <a:pt x="582124" y="0"/>
                    <a:pt x="555014" y="0"/>
                  </a:cubicBezTo>
                  <a:lnTo>
                    <a:pt x="48724" y="0"/>
                  </a:lnTo>
                  <a:cubicBezTo>
                    <a:pt x="21981" y="0"/>
                    <a:pt x="0" y="21614"/>
                    <a:pt x="0" y="48724"/>
                  </a:cubicBezTo>
                  <a:cubicBezTo>
                    <a:pt x="0" y="75467"/>
                    <a:pt x="21614" y="97448"/>
                    <a:pt x="48724" y="97448"/>
                  </a:cubicBezTo>
                  <a:lnTo>
                    <a:pt x="555014" y="97448"/>
                  </a:lnTo>
                  <a:close/>
                </a:path>
              </a:pathLst>
            </a:custGeom>
            <a:solidFill>
              <a:srgbClr val="0000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91" name="Google Shape;91;p15"/>
            <p:cNvSpPr/>
            <p:nvPr/>
          </p:nvSpPr>
          <p:spPr>
            <a:xfrm>
              <a:off x="2154702" y="36926"/>
              <a:ext cx="1377425" cy="341668"/>
            </a:xfrm>
            <a:custGeom>
              <a:avLst/>
              <a:gdLst/>
              <a:ahLst/>
              <a:cxnLst/>
              <a:rect l="l" t="t" r="r" b="b"/>
              <a:pathLst>
                <a:path w="1216269" h="196361" extrusionOk="0">
                  <a:moveTo>
                    <a:pt x="70705" y="196361"/>
                  </a:moveTo>
                  <a:lnTo>
                    <a:pt x="1145564" y="196361"/>
                  </a:lnTo>
                  <a:cubicBezTo>
                    <a:pt x="1184397" y="196361"/>
                    <a:pt x="1216269" y="164856"/>
                    <a:pt x="1216269" y="125657"/>
                  </a:cubicBezTo>
                  <a:lnTo>
                    <a:pt x="1216269" y="70705"/>
                  </a:lnTo>
                  <a:cubicBezTo>
                    <a:pt x="1216269" y="31872"/>
                    <a:pt x="1184764" y="0"/>
                    <a:pt x="1145564" y="0"/>
                  </a:cubicBezTo>
                  <a:lnTo>
                    <a:pt x="1108197" y="0"/>
                  </a:lnTo>
                  <a:lnTo>
                    <a:pt x="108072" y="0"/>
                  </a:lnTo>
                  <a:lnTo>
                    <a:pt x="70705" y="0"/>
                  </a:lnTo>
                  <a:cubicBezTo>
                    <a:pt x="31872" y="0"/>
                    <a:pt x="0" y="31506"/>
                    <a:pt x="0" y="70705"/>
                  </a:cubicBezTo>
                  <a:lnTo>
                    <a:pt x="0" y="125657"/>
                  </a:lnTo>
                  <a:cubicBezTo>
                    <a:pt x="0" y="164856"/>
                    <a:pt x="31506" y="196361"/>
                    <a:pt x="70705" y="196361"/>
                  </a:cubicBezTo>
                  <a:close/>
                </a:path>
              </a:pathLst>
            </a:custGeom>
            <a:solidFill>
              <a:srgbClr val="0000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grpSp>
      <p:grpSp>
        <p:nvGrpSpPr>
          <p:cNvPr id="92" name="Google Shape;92;p15"/>
          <p:cNvGrpSpPr/>
          <p:nvPr/>
        </p:nvGrpSpPr>
        <p:grpSpPr>
          <a:xfrm>
            <a:off x="213254" y="4021091"/>
            <a:ext cx="472548" cy="693344"/>
            <a:chOff x="2154702" y="-1642425"/>
            <a:chExt cx="1377425" cy="2021019"/>
          </a:xfrm>
          <a:solidFill>
            <a:srgbClr val="7030A0"/>
          </a:solidFill>
        </p:grpSpPr>
        <p:sp>
          <p:nvSpPr>
            <p:cNvPr id="93" name="Google Shape;93;p15"/>
            <p:cNvSpPr/>
            <p:nvPr/>
          </p:nvSpPr>
          <p:spPr>
            <a:xfrm>
              <a:off x="2304341" y="-163572"/>
              <a:ext cx="1078147" cy="200608"/>
            </a:xfrm>
            <a:custGeom>
              <a:avLst/>
              <a:gdLst/>
              <a:ahLst/>
              <a:cxnLst/>
              <a:rect l="l" t="t" r="r" b="b"/>
              <a:pathLst>
                <a:path w="919528" h="138112" extrusionOk="0">
                  <a:moveTo>
                    <a:pt x="0" y="0"/>
                  </a:moveTo>
                  <a:lnTo>
                    <a:pt x="919529" y="0"/>
                  </a:lnTo>
                  <a:lnTo>
                    <a:pt x="919529" y="138113"/>
                  </a:lnTo>
                  <a:lnTo>
                    <a:pt x="0" y="138113"/>
                  </a:lnTo>
                  <a:close/>
                </a:path>
              </a:pathLst>
            </a:custGeom>
            <a:grp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94" name="Google Shape;94;p15"/>
            <p:cNvSpPr/>
            <p:nvPr/>
          </p:nvSpPr>
          <p:spPr>
            <a:xfrm>
              <a:off x="2392087" y="-931450"/>
              <a:ext cx="902653" cy="767861"/>
            </a:xfrm>
            <a:custGeom>
              <a:avLst/>
              <a:gdLst/>
              <a:ahLst/>
              <a:cxnLst/>
              <a:rect l="l" t="t" r="r" b="b"/>
              <a:pathLst>
                <a:path w="849556" h="767861" extrusionOk="0">
                  <a:moveTo>
                    <a:pt x="0" y="767861"/>
                  </a:moveTo>
                  <a:lnTo>
                    <a:pt x="849557" y="767861"/>
                  </a:lnTo>
                  <a:cubicBezTo>
                    <a:pt x="818784" y="718771"/>
                    <a:pt x="775189" y="643304"/>
                    <a:pt x="731227" y="548054"/>
                  </a:cubicBezTo>
                  <a:cubicBezTo>
                    <a:pt x="669681" y="414704"/>
                    <a:pt x="598610" y="219441"/>
                    <a:pt x="576995" y="0"/>
                  </a:cubicBezTo>
                  <a:lnTo>
                    <a:pt x="271829" y="0"/>
                  </a:lnTo>
                  <a:cubicBezTo>
                    <a:pt x="250581" y="219441"/>
                    <a:pt x="179143" y="414337"/>
                    <a:pt x="117597" y="548054"/>
                  </a:cubicBezTo>
                  <a:cubicBezTo>
                    <a:pt x="74368" y="643304"/>
                    <a:pt x="30773" y="718771"/>
                    <a:pt x="0" y="767861"/>
                  </a:cubicBezTo>
                  <a:close/>
                </a:path>
              </a:pathLst>
            </a:custGeom>
            <a:grp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95" name="Google Shape;95;p15"/>
            <p:cNvSpPr/>
            <p:nvPr/>
          </p:nvSpPr>
          <p:spPr>
            <a:xfrm>
              <a:off x="2541925" y="-1642425"/>
              <a:ext cx="602960" cy="559355"/>
            </a:xfrm>
            <a:custGeom>
              <a:avLst/>
              <a:gdLst/>
              <a:ahLst/>
              <a:cxnLst/>
              <a:rect l="l" t="t" r="r" b="b"/>
              <a:pathLst>
                <a:path w="459398" h="414337" extrusionOk="0">
                  <a:moveTo>
                    <a:pt x="459398" y="229699"/>
                  </a:moveTo>
                  <a:cubicBezTo>
                    <a:pt x="459398" y="102943"/>
                    <a:pt x="356455" y="0"/>
                    <a:pt x="229699" y="0"/>
                  </a:cubicBezTo>
                  <a:cubicBezTo>
                    <a:pt x="102943" y="0"/>
                    <a:pt x="0" y="102943"/>
                    <a:pt x="0" y="229699"/>
                  </a:cubicBezTo>
                  <a:cubicBezTo>
                    <a:pt x="0" y="305166"/>
                    <a:pt x="36635" y="372208"/>
                    <a:pt x="93052" y="414338"/>
                  </a:cubicBezTo>
                  <a:lnTo>
                    <a:pt x="365980" y="414338"/>
                  </a:lnTo>
                  <a:cubicBezTo>
                    <a:pt x="422764" y="372574"/>
                    <a:pt x="459398" y="305533"/>
                    <a:pt x="459398" y="229699"/>
                  </a:cubicBezTo>
                  <a:close/>
                </a:path>
              </a:pathLst>
            </a:custGeom>
            <a:grp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96" name="Google Shape;96;p15"/>
            <p:cNvSpPr/>
            <p:nvPr/>
          </p:nvSpPr>
          <p:spPr>
            <a:xfrm>
              <a:off x="2506075" y="-1083576"/>
              <a:ext cx="674677" cy="200499"/>
            </a:xfrm>
            <a:custGeom>
              <a:avLst/>
              <a:gdLst/>
              <a:ahLst/>
              <a:cxnLst/>
              <a:rect l="l" t="t" r="r" b="b"/>
              <a:pathLst>
                <a:path w="603738" h="97448" extrusionOk="0">
                  <a:moveTo>
                    <a:pt x="555014" y="97448"/>
                  </a:moveTo>
                  <a:cubicBezTo>
                    <a:pt x="581758" y="97448"/>
                    <a:pt x="603738" y="75834"/>
                    <a:pt x="603738" y="48724"/>
                  </a:cubicBezTo>
                  <a:cubicBezTo>
                    <a:pt x="603738" y="21981"/>
                    <a:pt x="582124" y="0"/>
                    <a:pt x="555014" y="0"/>
                  </a:cubicBezTo>
                  <a:lnTo>
                    <a:pt x="48724" y="0"/>
                  </a:lnTo>
                  <a:cubicBezTo>
                    <a:pt x="21981" y="0"/>
                    <a:pt x="0" y="21614"/>
                    <a:pt x="0" y="48724"/>
                  </a:cubicBezTo>
                  <a:cubicBezTo>
                    <a:pt x="0" y="75467"/>
                    <a:pt x="21614" y="97448"/>
                    <a:pt x="48724" y="97448"/>
                  </a:cubicBezTo>
                  <a:lnTo>
                    <a:pt x="555014" y="97448"/>
                  </a:lnTo>
                  <a:close/>
                </a:path>
              </a:pathLst>
            </a:custGeom>
            <a:grp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97" name="Google Shape;97;p15"/>
            <p:cNvSpPr/>
            <p:nvPr/>
          </p:nvSpPr>
          <p:spPr>
            <a:xfrm>
              <a:off x="2154702" y="36926"/>
              <a:ext cx="1377425" cy="341668"/>
            </a:xfrm>
            <a:custGeom>
              <a:avLst/>
              <a:gdLst/>
              <a:ahLst/>
              <a:cxnLst/>
              <a:rect l="l" t="t" r="r" b="b"/>
              <a:pathLst>
                <a:path w="1216269" h="196361" extrusionOk="0">
                  <a:moveTo>
                    <a:pt x="70705" y="196361"/>
                  </a:moveTo>
                  <a:lnTo>
                    <a:pt x="1145564" y="196361"/>
                  </a:lnTo>
                  <a:cubicBezTo>
                    <a:pt x="1184397" y="196361"/>
                    <a:pt x="1216269" y="164856"/>
                    <a:pt x="1216269" y="125657"/>
                  </a:cubicBezTo>
                  <a:lnTo>
                    <a:pt x="1216269" y="70705"/>
                  </a:lnTo>
                  <a:cubicBezTo>
                    <a:pt x="1216269" y="31872"/>
                    <a:pt x="1184764" y="0"/>
                    <a:pt x="1145564" y="0"/>
                  </a:cubicBezTo>
                  <a:lnTo>
                    <a:pt x="1108197" y="0"/>
                  </a:lnTo>
                  <a:lnTo>
                    <a:pt x="108072" y="0"/>
                  </a:lnTo>
                  <a:lnTo>
                    <a:pt x="70705" y="0"/>
                  </a:lnTo>
                  <a:cubicBezTo>
                    <a:pt x="31872" y="0"/>
                    <a:pt x="0" y="31506"/>
                    <a:pt x="0" y="70705"/>
                  </a:cubicBezTo>
                  <a:lnTo>
                    <a:pt x="0" y="125657"/>
                  </a:lnTo>
                  <a:cubicBezTo>
                    <a:pt x="0" y="164856"/>
                    <a:pt x="31506" y="196361"/>
                    <a:pt x="70705" y="196361"/>
                  </a:cubicBezTo>
                  <a:close/>
                </a:path>
              </a:pathLst>
            </a:custGeom>
            <a:grp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grpSp>
      <p:grpSp>
        <p:nvGrpSpPr>
          <p:cNvPr id="98" name="Google Shape;98;p15"/>
          <p:cNvGrpSpPr/>
          <p:nvPr/>
        </p:nvGrpSpPr>
        <p:grpSpPr>
          <a:xfrm>
            <a:off x="5859717" y="849170"/>
            <a:ext cx="472548" cy="693344"/>
            <a:chOff x="2154702" y="-1642425"/>
            <a:chExt cx="1377425" cy="2021019"/>
          </a:xfrm>
        </p:grpSpPr>
        <p:sp>
          <p:nvSpPr>
            <p:cNvPr id="99" name="Google Shape;99;p15"/>
            <p:cNvSpPr/>
            <p:nvPr/>
          </p:nvSpPr>
          <p:spPr>
            <a:xfrm>
              <a:off x="2304341" y="-163572"/>
              <a:ext cx="1078147" cy="200608"/>
            </a:xfrm>
            <a:custGeom>
              <a:avLst/>
              <a:gdLst/>
              <a:ahLst/>
              <a:cxnLst/>
              <a:rect l="l" t="t" r="r" b="b"/>
              <a:pathLst>
                <a:path w="919528" h="138112" extrusionOk="0">
                  <a:moveTo>
                    <a:pt x="0" y="0"/>
                  </a:moveTo>
                  <a:lnTo>
                    <a:pt x="919529" y="0"/>
                  </a:lnTo>
                  <a:lnTo>
                    <a:pt x="919529" y="138113"/>
                  </a:lnTo>
                  <a:lnTo>
                    <a:pt x="0" y="138113"/>
                  </a:lnTo>
                  <a:close/>
                </a:path>
              </a:pathLst>
            </a:custGeom>
            <a:solidFill>
              <a:srgbClr val="000000"/>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00" name="Google Shape;100;p15"/>
            <p:cNvSpPr/>
            <p:nvPr/>
          </p:nvSpPr>
          <p:spPr>
            <a:xfrm>
              <a:off x="2392087" y="-931450"/>
              <a:ext cx="902653" cy="767861"/>
            </a:xfrm>
            <a:custGeom>
              <a:avLst/>
              <a:gdLst/>
              <a:ahLst/>
              <a:cxnLst/>
              <a:rect l="l" t="t" r="r" b="b"/>
              <a:pathLst>
                <a:path w="849556" h="767861" extrusionOk="0">
                  <a:moveTo>
                    <a:pt x="0" y="767861"/>
                  </a:moveTo>
                  <a:lnTo>
                    <a:pt x="849557" y="767861"/>
                  </a:lnTo>
                  <a:cubicBezTo>
                    <a:pt x="818784" y="718771"/>
                    <a:pt x="775189" y="643304"/>
                    <a:pt x="731227" y="548054"/>
                  </a:cubicBezTo>
                  <a:cubicBezTo>
                    <a:pt x="669681" y="414704"/>
                    <a:pt x="598610" y="219441"/>
                    <a:pt x="576995" y="0"/>
                  </a:cubicBezTo>
                  <a:lnTo>
                    <a:pt x="271829" y="0"/>
                  </a:lnTo>
                  <a:cubicBezTo>
                    <a:pt x="250581" y="219441"/>
                    <a:pt x="179143" y="414337"/>
                    <a:pt x="117597" y="548054"/>
                  </a:cubicBezTo>
                  <a:cubicBezTo>
                    <a:pt x="74368" y="643304"/>
                    <a:pt x="30773" y="718771"/>
                    <a:pt x="0" y="767861"/>
                  </a:cubicBezTo>
                  <a:close/>
                </a:path>
              </a:pathLst>
            </a:custGeom>
            <a:solidFill>
              <a:srgbClr val="000000"/>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01" name="Google Shape;101;p15"/>
            <p:cNvSpPr/>
            <p:nvPr/>
          </p:nvSpPr>
          <p:spPr>
            <a:xfrm>
              <a:off x="2541925" y="-1642425"/>
              <a:ext cx="602960" cy="559355"/>
            </a:xfrm>
            <a:custGeom>
              <a:avLst/>
              <a:gdLst/>
              <a:ahLst/>
              <a:cxnLst/>
              <a:rect l="l" t="t" r="r" b="b"/>
              <a:pathLst>
                <a:path w="459398" h="414337" extrusionOk="0">
                  <a:moveTo>
                    <a:pt x="459398" y="229699"/>
                  </a:moveTo>
                  <a:cubicBezTo>
                    <a:pt x="459398" y="102943"/>
                    <a:pt x="356455" y="0"/>
                    <a:pt x="229699" y="0"/>
                  </a:cubicBezTo>
                  <a:cubicBezTo>
                    <a:pt x="102943" y="0"/>
                    <a:pt x="0" y="102943"/>
                    <a:pt x="0" y="229699"/>
                  </a:cubicBezTo>
                  <a:cubicBezTo>
                    <a:pt x="0" y="305166"/>
                    <a:pt x="36635" y="372208"/>
                    <a:pt x="93052" y="414338"/>
                  </a:cubicBezTo>
                  <a:lnTo>
                    <a:pt x="365980" y="414338"/>
                  </a:lnTo>
                  <a:cubicBezTo>
                    <a:pt x="422764" y="372574"/>
                    <a:pt x="459398" y="305533"/>
                    <a:pt x="459398" y="229699"/>
                  </a:cubicBezTo>
                  <a:close/>
                </a:path>
              </a:pathLst>
            </a:custGeom>
            <a:solidFill>
              <a:srgbClr val="000000"/>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02" name="Google Shape;102;p15"/>
            <p:cNvSpPr/>
            <p:nvPr/>
          </p:nvSpPr>
          <p:spPr>
            <a:xfrm>
              <a:off x="2506075" y="-1083576"/>
              <a:ext cx="674677" cy="200499"/>
            </a:xfrm>
            <a:custGeom>
              <a:avLst/>
              <a:gdLst/>
              <a:ahLst/>
              <a:cxnLst/>
              <a:rect l="l" t="t" r="r" b="b"/>
              <a:pathLst>
                <a:path w="603738" h="97448" extrusionOk="0">
                  <a:moveTo>
                    <a:pt x="555014" y="97448"/>
                  </a:moveTo>
                  <a:cubicBezTo>
                    <a:pt x="581758" y="97448"/>
                    <a:pt x="603738" y="75834"/>
                    <a:pt x="603738" y="48724"/>
                  </a:cubicBezTo>
                  <a:cubicBezTo>
                    <a:pt x="603738" y="21981"/>
                    <a:pt x="582124" y="0"/>
                    <a:pt x="555014" y="0"/>
                  </a:cubicBezTo>
                  <a:lnTo>
                    <a:pt x="48724" y="0"/>
                  </a:lnTo>
                  <a:cubicBezTo>
                    <a:pt x="21981" y="0"/>
                    <a:pt x="0" y="21614"/>
                    <a:pt x="0" y="48724"/>
                  </a:cubicBezTo>
                  <a:cubicBezTo>
                    <a:pt x="0" y="75467"/>
                    <a:pt x="21614" y="97448"/>
                    <a:pt x="48724" y="97448"/>
                  </a:cubicBezTo>
                  <a:lnTo>
                    <a:pt x="555014" y="97448"/>
                  </a:lnTo>
                  <a:close/>
                </a:path>
              </a:pathLst>
            </a:custGeom>
            <a:solidFill>
              <a:srgbClr val="000000"/>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03" name="Google Shape;103;p15"/>
            <p:cNvSpPr/>
            <p:nvPr/>
          </p:nvSpPr>
          <p:spPr>
            <a:xfrm>
              <a:off x="2154702" y="36926"/>
              <a:ext cx="1377425" cy="341668"/>
            </a:xfrm>
            <a:custGeom>
              <a:avLst/>
              <a:gdLst/>
              <a:ahLst/>
              <a:cxnLst/>
              <a:rect l="l" t="t" r="r" b="b"/>
              <a:pathLst>
                <a:path w="1216269" h="196361" extrusionOk="0">
                  <a:moveTo>
                    <a:pt x="70705" y="196361"/>
                  </a:moveTo>
                  <a:lnTo>
                    <a:pt x="1145564" y="196361"/>
                  </a:lnTo>
                  <a:cubicBezTo>
                    <a:pt x="1184397" y="196361"/>
                    <a:pt x="1216269" y="164856"/>
                    <a:pt x="1216269" y="125657"/>
                  </a:cubicBezTo>
                  <a:lnTo>
                    <a:pt x="1216269" y="70705"/>
                  </a:lnTo>
                  <a:cubicBezTo>
                    <a:pt x="1216269" y="31872"/>
                    <a:pt x="1184764" y="0"/>
                    <a:pt x="1145564" y="0"/>
                  </a:cubicBezTo>
                  <a:lnTo>
                    <a:pt x="1108197" y="0"/>
                  </a:lnTo>
                  <a:lnTo>
                    <a:pt x="108072" y="0"/>
                  </a:lnTo>
                  <a:lnTo>
                    <a:pt x="70705" y="0"/>
                  </a:lnTo>
                  <a:cubicBezTo>
                    <a:pt x="31872" y="0"/>
                    <a:pt x="0" y="31506"/>
                    <a:pt x="0" y="70705"/>
                  </a:cubicBezTo>
                  <a:lnTo>
                    <a:pt x="0" y="125657"/>
                  </a:lnTo>
                  <a:cubicBezTo>
                    <a:pt x="0" y="164856"/>
                    <a:pt x="31506" y="196361"/>
                    <a:pt x="70705" y="196361"/>
                  </a:cubicBezTo>
                  <a:close/>
                </a:path>
              </a:pathLst>
            </a:custGeom>
            <a:solidFill>
              <a:srgbClr val="000000"/>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grpSp>
      <p:grpSp>
        <p:nvGrpSpPr>
          <p:cNvPr id="104" name="Google Shape;104;p15"/>
          <p:cNvGrpSpPr/>
          <p:nvPr/>
        </p:nvGrpSpPr>
        <p:grpSpPr>
          <a:xfrm>
            <a:off x="5828721" y="2400924"/>
            <a:ext cx="472548" cy="693344"/>
            <a:chOff x="2154702" y="-1642425"/>
            <a:chExt cx="1377425" cy="2021019"/>
          </a:xfrm>
        </p:grpSpPr>
        <p:sp>
          <p:nvSpPr>
            <p:cNvPr id="105" name="Google Shape;105;p15"/>
            <p:cNvSpPr/>
            <p:nvPr/>
          </p:nvSpPr>
          <p:spPr>
            <a:xfrm>
              <a:off x="2304341" y="-163572"/>
              <a:ext cx="1078147" cy="200608"/>
            </a:xfrm>
            <a:custGeom>
              <a:avLst/>
              <a:gdLst/>
              <a:ahLst/>
              <a:cxnLst/>
              <a:rect l="l" t="t" r="r" b="b"/>
              <a:pathLst>
                <a:path w="919528" h="138112" extrusionOk="0">
                  <a:moveTo>
                    <a:pt x="0" y="0"/>
                  </a:moveTo>
                  <a:lnTo>
                    <a:pt x="919529" y="0"/>
                  </a:lnTo>
                  <a:lnTo>
                    <a:pt x="919529" y="138113"/>
                  </a:lnTo>
                  <a:lnTo>
                    <a:pt x="0" y="138113"/>
                  </a:lnTo>
                  <a:close/>
                </a:path>
              </a:pathLst>
            </a:custGeom>
            <a:solidFill>
              <a:srgbClr val="F2A21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06" name="Google Shape;106;p15"/>
            <p:cNvSpPr/>
            <p:nvPr/>
          </p:nvSpPr>
          <p:spPr>
            <a:xfrm>
              <a:off x="2392087" y="-931450"/>
              <a:ext cx="902653" cy="767861"/>
            </a:xfrm>
            <a:custGeom>
              <a:avLst/>
              <a:gdLst/>
              <a:ahLst/>
              <a:cxnLst/>
              <a:rect l="l" t="t" r="r" b="b"/>
              <a:pathLst>
                <a:path w="849556" h="767861" extrusionOk="0">
                  <a:moveTo>
                    <a:pt x="0" y="767861"/>
                  </a:moveTo>
                  <a:lnTo>
                    <a:pt x="849557" y="767861"/>
                  </a:lnTo>
                  <a:cubicBezTo>
                    <a:pt x="818784" y="718771"/>
                    <a:pt x="775189" y="643304"/>
                    <a:pt x="731227" y="548054"/>
                  </a:cubicBezTo>
                  <a:cubicBezTo>
                    <a:pt x="669681" y="414704"/>
                    <a:pt x="598610" y="219441"/>
                    <a:pt x="576995" y="0"/>
                  </a:cubicBezTo>
                  <a:lnTo>
                    <a:pt x="271829" y="0"/>
                  </a:lnTo>
                  <a:cubicBezTo>
                    <a:pt x="250581" y="219441"/>
                    <a:pt x="179143" y="414337"/>
                    <a:pt x="117597" y="548054"/>
                  </a:cubicBezTo>
                  <a:cubicBezTo>
                    <a:pt x="74368" y="643304"/>
                    <a:pt x="30773" y="718771"/>
                    <a:pt x="0" y="767861"/>
                  </a:cubicBezTo>
                  <a:close/>
                </a:path>
              </a:pathLst>
            </a:custGeom>
            <a:solidFill>
              <a:srgbClr val="F2A21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07" name="Google Shape;107;p15"/>
            <p:cNvSpPr/>
            <p:nvPr/>
          </p:nvSpPr>
          <p:spPr>
            <a:xfrm>
              <a:off x="2541925" y="-1642425"/>
              <a:ext cx="602960" cy="559355"/>
            </a:xfrm>
            <a:custGeom>
              <a:avLst/>
              <a:gdLst/>
              <a:ahLst/>
              <a:cxnLst/>
              <a:rect l="l" t="t" r="r" b="b"/>
              <a:pathLst>
                <a:path w="459398" h="414337" extrusionOk="0">
                  <a:moveTo>
                    <a:pt x="459398" y="229699"/>
                  </a:moveTo>
                  <a:cubicBezTo>
                    <a:pt x="459398" y="102943"/>
                    <a:pt x="356455" y="0"/>
                    <a:pt x="229699" y="0"/>
                  </a:cubicBezTo>
                  <a:cubicBezTo>
                    <a:pt x="102943" y="0"/>
                    <a:pt x="0" y="102943"/>
                    <a:pt x="0" y="229699"/>
                  </a:cubicBezTo>
                  <a:cubicBezTo>
                    <a:pt x="0" y="305166"/>
                    <a:pt x="36635" y="372208"/>
                    <a:pt x="93052" y="414338"/>
                  </a:cubicBezTo>
                  <a:lnTo>
                    <a:pt x="365980" y="414338"/>
                  </a:lnTo>
                  <a:cubicBezTo>
                    <a:pt x="422764" y="372574"/>
                    <a:pt x="459398" y="305533"/>
                    <a:pt x="459398" y="229699"/>
                  </a:cubicBezTo>
                  <a:close/>
                </a:path>
              </a:pathLst>
            </a:custGeom>
            <a:solidFill>
              <a:srgbClr val="F2A21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08" name="Google Shape;108;p15"/>
            <p:cNvSpPr/>
            <p:nvPr/>
          </p:nvSpPr>
          <p:spPr>
            <a:xfrm>
              <a:off x="2506075" y="-1083576"/>
              <a:ext cx="674677" cy="200499"/>
            </a:xfrm>
            <a:custGeom>
              <a:avLst/>
              <a:gdLst/>
              <a:ahLst/>
              <a:cxnLst/>
              <a:rect l="l" t="t" r="r" b="b"/>
              <a:pathLst>
                <a:path w="603738" h="97448" extrusionOk="0">
                  <a:moveTo>
                    <a:pt x="555014" y="97448"/>
                  </a:moveTo>
                  <a:cubicBezTo>
                    <a:pt x="581758" y="97448"/>
                    <a:pt x="603738" y="75834"/>
                    <a:pt x="603738" y="48724"/>
                  </a:cubicBezTo>
                  <a:cubicBezTo>
                    <a:pt x="603738" y="21981"/>
                    <a:pt x="582124" y="0"/>
                    <a:pt x="555014" y="0"/>
                  </a:cubicBezTo>
                  <a:lnTo>
                    <a:pt x="48724" y="0"/>
                  </a:lnTo>
                  <a:cubicBezTo>
                    <a:pt x="21981" y="0"/>
                    <a:pt x="0" y="21614"/>
                    <a:pt x="0" y="48724"/>
                  </a:cubicBezTo>
                  <a:cubicBezTo>
                    <a:pt x="0" y="75467"/>
                    <a:pt x="21614" y="97448"/>
                    <a:pt x="48724" y="97448"/>
                  </a:cubicBezTo>
                  <a:lnTo>
                    <a:pt x="555014" y="97448"/>
                  </a:lnTo>
                  <a:close/>
                </a:path>
              </a:pathLst>
            </a:custGeom>
            <a:solidFill>
              <a:srgbClr val="F2A21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09" name="Google Shape;109;p15"/>
            <p:cNvSpPr/>
            <p:nvPr/>
          </p:nvSpPr>
          <p:spPr>
            <a:xfrm>
              <a:off x="2154702" y="36926"/>
              <a:ext cx="1377425" cy="341668"/>
            </a:xfrm>
            <a:custGeom>
              <a:avLst/>
              <a:gdLst/>
              <a:ahLst/>
              <a:cxnLst/>
              <a:rect l="l" t="t" r="r" b="b"/>
              <a:pathLst>
                <a:path w="1216269" h="196361" extrusionOk="0">
                  <a:moveTo>
                    <a:pt x="70705" y="196361"/>
                  </a:moveTo>
                  <a:lnTo>
                    <a:pt x="1145564" y="196361"/>
                  </a:lnTo>
                  <a:cubicBezTo>
                    <a:pt x="1184397" y="196361"/>
                    <a:pt x="1216269" y="164856"/>
                    <a:pt x="1216269" y="125657"/>
                  </a:cubicBezTo>
                  <a:lnTo>
                    <a:pt x="1216269" y="70705"/>
                  </a:lnTo>
                  <a:cubicBezTo>
                    <a:pt x="1216269" y="31872"/>
                    <a:pt x="1184764" y="0"/>
                    <a:pt x="1145564" y="0"/>
                  </a:cubicBezTo>
                  <a:lnTo>
                    <a:pt x="1108197" y="0"/>
                  </a:lnTo>
                  <a:lnTo>
                    <a:pt x="108072" y="0"/>
                  </a:lnTo>
                  <a:lnTo>
                    <a:pt x="70705" y="0"/>
                  </a:lnTo>
                  <a:cubicBezTo>
                    <a:pt x="31872" y="0"/>
                    <a:pt x="0" y="31506"/>
                    <a:pt x="0" y="70705"/>
                  </a:cubicBezTo>
                  <a:lnTo>
                    <a:pt x="0" y="125657"/>
                  </a:lnTo>
                  <a:cubicBezTo>
                    <a:pt x="0" y="164856"/>
                    <a:pt x="31506" y="196361"/>
                    <a:pt x="70705" y="196361"/>
                  </a:cubicBezTo>
                  <a:close/>
                </a:path>
              </a:pathLst>
            </a:custGeom>
            <a:solidFill>
              <a:srgbClr val="F2A21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grpSp>
      <p:grpSp>
        <p:nvGrpSpPr>
          <p:cNvPr id="110" name="Google Shape;110;p15"/>
          <p:cNvGrpSpPr/>
          <p:nvPr/>
        </p:nvGrpSpPr>
        <p:grpSpPr>
          <a:xfrm>
            <a:off x="5859721" y="3922224"/>
            <a:ext cx="472548" cy="693344"/>
            <a:chOff x="2154702" y="-1642425"/>
            <a:chExt cx="1377425" cy="2021019"/>
          </a:xfrm>
        </p:grpSpPr>
        <p:sp>
          <p:nvSpPr>
            <p:cNvPr id="111" name="Google Shape;111;p15"/>
            <p:cNvSpPr/>
            <p:nvPr/>
          </p:nvSpPr>
          <p:spPr>
            <a:xfrm>
              <a:off x="2304341" y="-163572"/>
              <a:ext cx="1078147" cy="200608"/>
            </a:xfrm>
            <a:custGeom>
              <a:avLst/>
              <a:gdLst/>
              <a:ahLst/>
              <a:cxnLst/>
              <a:rect l="l" t="t" r="r" b="b"/>
              <a:pathLst>
                <a:path w="919528" h="138112" extrusionOk="0">
                  <a:moveTo>
                    <a:pt x="0" y="0"/>
                  </a:moveTo>
                  <a:lnTo>
                    <a:pt x="919529" y="0"/>
                  </a:lnTo>
                  <a:lnTo>
                    <a:pt x="919529" y="138113"/>
                  </a:lnTo>
                  <a:lnTo>
                    <a:pt x="0" y="138113"/>
                  </a:lnTo>
                  <a:close/>
                </a:path>
              </a:pathLst>
            </a:custGeom>
            <a:solidFill>
              <a:srgbClr val="00FF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12" name="Google Shape;112;p15"/>
            <p:cNvSpPr/>
            <p:nvPr/>
          </p:nvSpPr>
          <p:spPr>
            <a:xfrm>
              <a:off x="2392087" y="-931450"/>
              <a:ext cx="902653" cy="767861"/>
            </a:xfrm>
            <a:custGeom>
              <a:avLst/>
              <a:gdLst/>
              <a:ahLst/>
              <a:cxnLst/>
              <a:rect l="l" t="t" r="r" b="b"/>
              <a:pathLst>
                <a:path w="849556" h="767861" extrusionOk="0">
                  <a:moveTo>
                    <a:pt x="0" y="767861"/>
                  </a:moveTo>
                  <a:lnTo>
                    <a:pt x="849557" y="767861"/>
                  </a:lnTo>
                  <a:cubicBezTo>
                    <a:pt x="818784" y="718771"/>
                    <a:pt x="775189" y="643304"/>
                    <a:pt x="731227" y="548054"/>
                  </a:cubicBezTo>
                  <a:cubicBezTo>
                    <a:pt x="669681" y="414704"/>
                    <a:pt x="598610" y="219441"/>
                    <a:pt x="576995" y="0"/>
                  </a:cubicBezTo>
                  <a:lnTo>
                    <a:pt x="271829" y="0"/>
                  </a:lnTo>
                  <a:cubicBezTo>
                    <a:pt x="250581" y="219441"/>
                    <a:pt x="179143" y="414337"/>
                    <a:pt x="117597" y="548054"/>
                  </a:cubicBezTo>
                  <a:cubicBezTo>
                    <a:pt x="74368" y="643304"/>
                    <a:pt x="30773" y="718771"/>
                    <a:pt x="0" y="767861"/>
                  </a:cubicBezTo>
                  <a:close/>
                </a:path>
              </a:pathLst>
            </a:custGeom>
            <a:solidFill>
              <a:srgbClr val="00FF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13" name="Google Shape;113;p15"/>
            <p:cNvSpPr/>
            <p:nvPr/>
          </p:nvSpPr>
          <p:spPr>
            <a:xfrm>
              <a:off x="2541925" y="-1642425"/>
              <a:ext cx="602960" cy="559355"/>
            </a:xfrm>
            <a:custGeom>
              <a:avLst/>
              <a:gdLst/>
              <a:ahLst/>
              <a:cxnLst/>
              <a:rect l="l" t="t" r="r" b="b"/>
              <a:pathLst>
                <a:path w="459398" h="414337" extrusionOk="0">
                  <a:moveTo>
                    <a:pt x="459398" y="229699"/>
                  </a:moveTo>
                  <a:cubicBezTo>
                    <a:pt x="459398" y="102943"/>
                    <a:pt x="356455" y="0"/>
                    <a:pt x="229699" y="0"/>
                  </a:cubicBezTo>
                  <a:cubicBezTo>
                    <a:pt x="102943" y="0"/>
                    <a:pt x="0" y="102943"/>
                    <a:pt x="0" y="229699"/>
                  </a:cubicBezTo>
                  <a:cubicBezTo>
                    <a:pt x="0" y="305166"/>
                    <a:pt x="36635" y="372208"/>
                    <a:pt x="93052" y="414338"/>
                  </a:cubicBezTo>
                  <a:lnTo>
                    <a:pt x="365980" y="414338"/>
                  </a:lnTo>
                  <a:cubicBezTo>
                    <a:pt x="422764" y="372574"/>
                    <a:pt x="459398" y="305533"/>
                    <a:pt x="459398" y="229699"/>
                  </a:cubicBezTo>
                  <a:close/>
                </a:path>
              </a:pathLst>
            </a:custGeom>
            <a:solidFill>
              <a:srgbClr val="00FF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14" name="Google Shape;114;p15"/>
            <p:cNvSpPr/>
            <p:nvPr/>
          </p:nvSpPr>
          <p:spPr>
            <a:xfrm>
              <a:off x="2506075" y="-1083576"/>
              <a:ext cx="674677" cy="200499"/>
            </a:xfrm>
            <a:custGeom>
              <a:avLst/>
              <a:gdLst/>
              <a:ahLst/>
              <a:cxnLst/>
              <a:rect l="l" t="t" r="r" b="b"/>
              <a:pathLst>
                <a:path w="603738" h="97448" extrusionOk="0">
                  <a:moveTo>
                    <a:pt x="555014" y="97448"/>
                  </a:moveTo>
                  <a:cubicBezTo>
                    <a:pt x="581758" y="97448"/>
                    <a:pt x="603738" y="75834"/>
                    <a:pt x="603738" y="48724"/>
                  </a:cubicBezTo>
                  <a:cubicBezTo>
                    <a:pt x="603738" y="21981"/>
                    <a:pt x="582124" y="0"/>
                    <a:pt x="555014" y="0"/>
                  </a:cubicBezTo>
                  <a:lnTo>
                    <a:pt x="48724" y="0"/>
                  </a:lnTo>
                  <a:cubicBezTo>
                    <a:pt x="21981" y="0"/>
                    <a:pt x="0" y="21614"/>
                    <a:pt x="0" y="48724"/>
                  </a:cubicBezTo>
                  <a:cubicBezTo>
                    <a:pt x="0" y="75467"/>
                    <a:pt x="21614" y="97448"/>
                    <a:pt x="48724" y="97448"/>
                  </a:cubicBezTo>
                  <a:lnTo>
                    <a:pt x="555014" y="97448"/>
                  </a:lnTo>
                  <a:close/>
                </a:path>
              </a:pathLst>
            </a:custGeom>
            <a:solidFill>
              <a:srgbClr val="00FF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15" name="Google Shape;115;p15"/>
            <p:cNvSpPr/>
            <p:nvPr/>
          </p:nvSpPr>
          <p:spPr>
            <a:xfrm>
              <a:off x="2154702" y="36926"/>
              <a:ext cx="1377425" cy="341668"/>
            </a:xfrm>
            <a:custGeom>
              <a:avLst/>
              <a:gdLst/>
              <a:ahLst/>
              <a:cxnLst/>
              <a:rect l="l" t="t" r="r" b="b"/>
              <a:pathLst>
                <a:path w="1216269" h="196361" extrusionOk="0">
                  <a:moveTo>
                    <a:pt x="70705" y="196361"/>
                  </a:moveTo>
                  <a:lnTo>
                    <a:pt x="1145564" y="196361"/>
                  </a:lnTo>
                  <a:cubicBezTo>
                    <a:pt x="1184397" y="196361"/>
                    <a:pt x="1216269" y="164856"/>
                    <a:pt x="1216269" y="125657"/>
                  </a:cubicBezTo>
                  <a:lnTo>
                    <a:pt x="1216269" y="70705"/>
                  </a:lnTo>
                  <a:cubicBezTo>
                    <a:pt x="1216269" y="31872"/>
                    <a:pt x="1184764" y="0"/>
                    <a:pt x="1145564" y="0"/>
                  </a:cubicBezTo>
                  <a:lnTo>
                    <a:pt x="1108197" y="0"/>
                  </a:lnTo>
                  <a:lnTo>
                    <a:pt x="108072" y="0"/>
                  </a:lnTo>
                  <a:lnTo>
                    <a:pt x="70705" y="0"/>
                  </a:lnTo>
                  <a:cubicBezTo>
                    <a:pt x="31872" y="0"/>
                    <a:pt x="0" y="31506"/>
                    <a:pt x="0" y="70705"/>
                  </a:cubicBezTo>
                  <a:lnTo>
                    <a:pt x="0" y="125657"/>
                  </a:lnTo>
                  <a:cubicBezTo>
                    <a:pt x="0" y="164856"/>
                    <a:pt x="31506" y="196361"/>
                    <a:pt x="70705" y="196361"/>
                  </a:cubicBezTo>
                  <a:close/>
                </a:path>
              </a:pathLst>
            </a:custGeom>
            <a:solidFill>
              <a:srgbClr val="00FF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grpSp>
      <p:grpSp>
        <p:nvGrpSpPr>
          <p:cNvPr id="116" name="Google Shape;116;p15"/>
          <p:cNvGrpSpPr/>
          <p:nvPr/>
        </p:nvGrpSpPr>
        <p:grpSpPr>
          <a:xfrm>
            <a:off x="5828721" y="5501491"/>
            <a:ext cx="472548" cy="693344"/>
            <a:chOff x="2154702" y="-1642425"/>
            <a:chExt cx="1377425" cy="2021019"/>
          </a:xfrm>
        </p:grpSpPr>
        <p:sp>
          <p:nvSpPr>
            <p:cNvPr id="117" name="Google Shape;117;p15"/>
            <p:cNvSpPr/>
            <p:nvPr/>
          </p:nvSpPr>
          <p:spPr>
            <a:xfrm>
              <a:off x="2304341" y="-163572"/>
              <a:ext cx="1078147" cy="200608"/>
            </a:xfrm>
            <a:custGeom>
              <a:avLst/>
              <a:gdLst/>
              <a:ahLst/>
              <a:cxnLst/>
              <a:rect l="l" t="t" r="r" b="b"/>
              <a:pathLst>
                <a:path w="919528" h="138112" extrusionOk="0">
                  <a:moveTo>
                    <a:pt x="0" y="0"/>
                  </a:moveTo>
                  <a:lnTo>
                    <a:pt x="919529" y="0"/>
                  </a:lnTo>
                  <a:lnTo>
                    <a:pt x="919529" y="138113"/>
                  </a:lnTo>
                  <a:lnTo>
                    <a:pt x="0" y="138113"/>
                  </a:lnTo>
                  <a:close/>
                </a:path>
              </a:pathLst>
            </a:custGeom>
            <a:solidFill>
              <a:srgbClr val="EB62A7">
                <a:alpha val="99550"/>
              </a:srgbClr>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18" name="Google Shape;118;p15"/>
            <p:cNvSpPr/>
            <p:nvPr/>
          </p:nvSpPr>
          <p:spPr>
            <a:xfrm>
              <a:off x="2392087" y="-931450"/>
              <a:ext cx="902653" cy="767861"/>
            </a:xfrm>
            <a:custGeom>
              <a:avLst/>
              <a:gdLst/>
              <a:ahLst/>
              <a:cxnLst/>
              <a:rect l="l" t="t" r="r" b="b"/>
              <a:pathLst>
                <a:path w="849556" h="767861" extrusionOk="0">
                  <a:moveTo>
                    <a:pt x="0" y="767861"/>
                  </a:moveTo>
                  <a:lnTo>
                    <a:pt x="849557" y="767861"/>
                  </a:lnTo>
                  <a:cubicBezTo>
                    <a:pt x="818784" y="718771"/>
                    <a:pt x="775189" y="643304"/>
                    <a:pt x="731227" y="548054"/>
                  </a:cubicBezTo>
                  <a:cubicBezTo>
                    <a:pt x="669681" y="414704"/>
                    <a:pt x="598610" y="219441"/>
                    <a:pt x="576995" y="0"/>
                  </a:cubicBezTo>
                  <a:lnTo>
                    <a:pt x="271829" y="0"/>
                  </a:lnTo>
                  <a:cubicBezTo>
                    <a:pt x="250581" y="219441"/>
                    <a:pt x="179143" y="414337"/>
                    <a:pt x="117597" y="548054"/>
                  </a:cubicBezTo>
                  <a:cubicBezTo>
                    <a:pt x="74368" y="643304"/>
                    <a:pt x="30773" y="718771"/>
                    <a:pt x="0" y="767861"/>
                  </a:cubicBezTo>
                  <a:close/>
                </a:path>
              </a:pathLst>
            </a:custGeom>
            <a:solidFill>
              <a:srgbClr val="EB62A7">
                <a:alpha val="99550"/>
              </a:srgbClr>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19" name="Google Shape;119;p15"/>
            <p:cNvSpPr/>
            <p:nvPr/>
          </p:nvSpPr>
          <p:spPr>
            <a:xfrm>
              <a:off x="2541925" y="-1642425"/>
              <a:ext cx="602960" cy="559355"/>
            </a:xfrm>
            <a:custGeom>
              <a:avLst/>
              <a:gdLst/>
              <a:ahLst/>
              <a:cxnLst/>
              <a:rect l="l" t="t" r="r" b="b"/>
              <a:pathLst>
                <a:path w="459398" h="414337" extrusionOk="0">
                  <a:moveTo>
                    <a:pt x="459398" y="229699"/>
                  </a:moveTo>
                  <a:cubicBezTo>
                    <a:pt x="459398" y="102943"/>
                    <a:pt x="356455" y="0"/>
                    <a:pt x="229699" y="0"/>
                  </a:cubicBezTo>
                  <a:cubicBezTo>
                    <a:pt x="102943" y="0"/>
                    <a:pt x="0" y="102943"/>
                    <a:pt x="0" y="229699"/>
                  </a:cubicBezTo>
                  <a:cubicBezTo>
                    <a:pt x="0" y="305166"/>
                    <a:pt x="36635" y="372208"/>
                    <a:pt x="93052" y="414338"/>
                  </a:cubicBezTo>
                  <a:lnTo>
                    <a:pt x="365980" y="414338"/>
                  </a:lnTo>
                  <a:cubicBezTo>
                    <a:pt x="422764" y="372574"/>
                    <a:pt x="459398" y="305533"/>
                    <a:pt x="459398" y="229699"/>
                  </a:cubicBezTo>
                  <a:close/>
                </a:path>
              </a:pathLst>
            </a:custGeom>
            <a:solidFill>
              <a:srgbClr val="EB62A7">
                <a:alpha val="99550"/>
              </a:srgbClr>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20" name="Google Shape;120;p15"/>
            <p:cNvSpPr/>
            <p:nvPr/>
          </p:nvSpPr>
          <p:spPr>
            <a:xfrm>
              <a:off x="2506075" y="-1083576"/>
              <a:ext cx="674677" cy="200499"/>
            </a:xfrm>
            <a:custGeom>
              <a:avLst/>
              <a:gdLst/>
              <a:ahLst/>
              <a:cxnLst/>
              <a:rect l="l" t="t" r="r" b="b"/>
              <a:pathLst>
                <a:path w="603738" h="97448" extrusionOk="0">
                  <a:moveTo>
                    <a:pt x="555014" y="97448"/>
                  </a:moveTo>
                  <a:cubicBezTo>
                    <a:pt x="581758" y="97448"/>
                    <a:pt x="603738" y="75834"/>
                    <a:pt x="603738" y="48724"/>
                  </a:cubicBezTo>
                  <a:cubicBezTo>
                    <a:pt x="603738" y="21981"/>
                    <a:pt x="582124" y="0"/>
                    <a:pt x="555014" y="0"/>
                  </a:cubicBezTo>
                  <a:lnTo>
                    <a:pt x="48724" y="0"/>
                  </a:lnTo>
                  <a:cubicBezTo>
                    <a:pt x="21981" y="0"/>
                    <a:pt x="0" y="21614"/>
                    <a:pt x="0" y="48724"/>
                  </a:cubicBezTo>
                  <a:cubicBezTo>
                    <a:pt x="0" y="75467"/>
                    <a:pt x="21614" y="97448"/>
                    <a:pt x="48724" y="97448"/>
                  </a:cubicBezTo>
                  <a:lnTo>
                    <a:pt x="555014" y="97448"/>
                  </a:lnTo>
                  <a:close/>
                </a:path>
              </a:pathLst>
            </a:custGeom>
            <a:solidFill>
              <a:srgbClr val="EB62A7">
                <a:alpha val="99550"/>
              </a:srgbClr>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121" name="Google Shape;121;p15"/>
            <p:cNvSpPr/>
            <p:nvPr/>
          </p:nvSpPr>
          <p:spPr>
            <a:xfrm>
              <a:off x="2154702" y="36926"/>
              <a:ext cx="1377425" cy="341668"/>
            </a:xfrm>
            <a:custGeom>
              <a:avLst/>
              <a:gdLst/>
              <a:ahLst/>
              <a:cxnLst/>
              <a:rect l="l" t="t" r="r" b="b"/>
              <a:pathLst>
                <a:path w="1216269" h="196361" extrusionOk="0">
                  <a:moveTo>
                    <a:pt x="70705" y="196361"/>
                  </a:moveTo>
                  <a:lnTo>
                    <a:pt x="1145564" y="196361"/>
                  </a:lnTo>
                  <a:cubicBezTo>
                    <a:pt x="1184397" y="196361"/>
                    <a:pt x="1216269" y="164856"/>
                    <a:pt x="1216269" y="125657"/>
                  </a:cubicBezTo>
                  <a:lnTo>
                    <a:pt x="1216269" y="70705"/>
                  </a:lnTo>
                  <a:cubicBezTo>
                    <a:pt x="1216269" y="31872"/>
                    <a:pt x="1184764" y="0"/>
                    <a:pt x="1145564" y="0"/>
                  </a:cubicBezTo>
                  <a:lnTo>
                    <a:pt x="1108197" y="0"/>
                  </a:lnTo>
                  <a:lnTo>
                    <a:pt x="108072" y="0"/>
                  </a:lnTo>
                  <a:lnTo>
                    <a:pt x="70705" y="0"/>
                  </a:lnTo>
                  <a:cubicBezTo>
                    <a:pt x="31872" y="0"/>
                    <a:pt x="0" y="31506"/>
                    <a:pt x="0" y="70705"/>
                  </a:cubicBezTo>
                  <a:lnTo>
                    <a:pt x="0" y="125657"/>
                  </a:lnTo>
                  <a:cubicBezTo>
                    <a:pt x="0" y="164856"/>
                    <a:pt x="31506" y="196361"/>
                    <a:pt x="70705" y="196361"/>
                  </a:cubicBezTo>
                  <a:close/>
                </a:path>
              </a:pathLst>
            </a:custGeom>
            <a:solidFill>
              <a:srgbClr val="EB62A7">
                <a:alpha val="99550"/>
              </a:srgbClr>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grpSp>
      <p:sp>
        <p:nvSpPr>
          <p:cNvPr id="122" name="Google Shape;122;p15"/>
          <p:cNvSpPr/>
          <p:nvPr/>
        </p:nvSpPr>
        <p:spPr>
          <a:xfrm>
            <a:off x="814400" y="2357433"/>
            <a:ext cx="4686400" cy="809200"/>
          </a:xfrm>
          <a:prstGeom prst="rect">
            <a:avLst/>
          </a:prstGeom>
          <a:noFill/>
          <a:ln w="28575" cap="flat" cmpd="sng">
            <a:solidFill>
              <a:srgbClr val="0000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3" name="Google Shape;123;p15"/>
          <p:cNvSpPr txBox="1"/>
          <p:nvPr/>
        </p:nvSpPr>
        <p:spPr>
          <a:xfrm>
            <a:off x="851267" y="2329133"/>
            <a:ext cx="4506400" cy="615513"/>
          </a:xfrm>
          <a:prstGeom prst="rect">
            <a:avLst/>
          </a:prstGeom>
          <a:noFill/>
          <a:ln>
            <a:noFill/>
          </a:ln>
        </p:spPr>
        <p:txBody>
          <a:bodyPr spcFirstLastPara="1" wrap="square" lIns="121900" tIns="121900" rIns="121900" bIns="121900" anchor="t" anchorCtr="0">
            <a:spAutoFit/>
          </a:bodyPr>
          <a:lstStyle/>
          <a:p>
            <a:r>
              <a:rPr lang="fr-CA" sz="2400" dirty="0">
                <a:latin typeface="Barlow"/>
                <a:ea typeface="Barlow"/>
                <a:cs typeface="Barlow"/>
                <a:sym typeface="Barlow"/>
              </a:rPr>
              <a:t>NOMS : </a:t>
            </a:r>
            <a:endParaRPr sz="2400" dirty="0">
              <a:latin typeface="Barlow"/>
              <a:ea typeface="Barlow"/>
              <a:cs typeface="Barlow"/>
              <a:sym typeface="Barlow"/>
            </a:endParaRPr>
          </a:p>
        </p:txBody>
      </p:sp>
      <p:sp>
        <p:nvSpPr>
          <p:cNvPr id="124" name="Google Shape;124;p15"/>
          <p:cNvSpPr/>
          <p:nvPr/>
        </p:nvSpPr>
        <p:spPr>
          <a:xfrm>
            <a:off x="6496700" y="5443567"/>
            <a:ext cx="4506400" cy="809200"/>
          </a:xfrm>
          <a:prstGeom prst="rect">
            <a:avLst/>
          </a:prstGeom>
          <a:noFill/>
          <a:ln w="28575" cap="flat" cmpd="sng">
            <a:solidFill>
              <a:srgbClr val="EB62A7"/>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5" name="Google Shape;125;p15"/>
          <p:cNvSpPr/>
          <p:nvPr/>
        </p:nvSpPr>
        <p:spPr>
          <a:xfrm>
            <a:off x="6513500" y="3813500"/>
            <a:ext cx="4506400" cy="809200"/>
          </a:xfrm>
          <a:prstGeom prst="rect">
            <a:avLst/>
          </a:prstGeom>
          <a:noFill/>
          <a:ln w="28575" cap="flat" cmpd="sng">
            <a:solidFill>
              <a:srgbClr val="00FFFF"/>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6" name="Google Shape;126;p15"/>
          <p:cNvSpPr/>
          <p:nvPr/>
        </p:nvSpPr>
        <p:spPr>
          <a:xfrm>
            <a:off x="6513500" y="2343000"/>
            <a:ext cx="4506400" cy="809200"/>
          </a:xfrm>
          <a:prstGeom prst="rect">
            <a:avLst/>
          </a:prstGeom>
          <a:noFill/>
          <a:ln w="28575" cap="flat" cmpd="sng">
            <a:solidFill>
              <a:srgbClr val="FFC000"/>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7" name="Google Shape;127;p15"/>
          <p:cNvSpPr/>
          <p:nvPr/>
        </p:nvSpPr>
        <p:spPr>
          <a:xfrm>
            <a:off x="811267" y="3880533"/>
            <a:ext cx="4686400" cy="809200"/>
          </a:xfrm>
          <a:prstGeom prst="rect">
            <a:avLst/>
          </a:prstGeom>
          <a:noFill/>
          <a:ln w="28575" cap="flat" cmpd="sng">
            <a:solidFill>
              <a:srgbClr val="7030A0"/>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8" name="Google Shape;128;p15"/>
          <p:cNvSpPr/>
          <p:nvPr/>
        </p:nvSpPr>
        <p:spPr>
          <a:xfrm>
            <a:off x="6482510" y="815090"/>
            <a:ext cx="4686400" cy="809200"/>
          </a:xfrm>
          <a:prstGeom prst="rect">
            <a:avLst/>
          </a:prstGeom>
          <a:noFill/>
          <a:ln w="28575" cap="flat" cmpd="sng">
            <a:solidFill>
              <a:srgbClr val="000000"/>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9" name="Google Shape;129;p15"/>
          <p:cNvSpPr txBox="1"/>
          <p:nvPr/>
        </p:nvSpPr>
        <p:spPr>
          <a:xfrm>
            <a:off x="6496700" y="5443533"/>
            <a:ext cx="4506400" cy="615513"/>
          </a:xfrm>
          <a:prstGeom prst="rect">
            <a:avLst/>
          </a:prstGeom>
          <a:noFill/>
          <a:ln>
            <a:noFill/>
          </a:ln>
        </p:spPr>
        <p:txBody>
          <a:bodyPr spcFirstLastPara="1" wrap="square" lIns="121900" tIns="121900" rIns="121900" bIns="121900" anchor="t" anchorCtr="0">
            <a:spAutoFit/>
          </a:bodyPr>
          <a:lstStyle/>
          <a:p>
            <a:r>
              <a:rPr lang="fr-CA" sz="2400">
                <a:latin typeface="Barlow"/>
                <a:ea typeface="Barlow"/>
                <a:cs typeface="Barlow"/>
                <a:sym typeface="Barlow"/>
              </a:rPr>
              <a:t>NOMS : </a:t>
            </a:r>
            <a:endParaRPr sz="2400">
              <a:latin typeface="Barlow"/>
              <a:ea typeface="Barlow"/>
              <a:cs typeface="Barlow"/>
              <a:sym typeface="Barlow"/>
            </a:endParaRPr>
          </a:p>
        </p:txBody>
      </p:sp>
      <p:sp>
        <p:nvSpPr>
          <p:cNvPr id="130" name="Google Shape;130;p15"/>
          <p:cNvSpPr txBox="1"/>
          <p:nvPr/>
        </p:nvSpPr>
        <p:spPr>
          <a:xfrm>
            <a:off x="6496700" y="3772833"/>
            <a:ext cx="4506400" cy="615513"/>
          </a:xfrm>
          <a:prstGeom prst="rect">
            <a:avLst/>
          </a:prstGeom>
          <a:noFill/>
          <a:ln>
            <a:noFill/>
          </a:ln>
        </p:spPr>
        <p:txBody>
          <a:bodyPr spcFirstLastPara="1" wrap="square" lIns="121900" tIns="121900" rIns="121900" bIns="121900" anchor="t" anchorCtr="0">
            <a:spAutoFit/>
          </a:bodyPr>
          <a:lstStyle/>
          <a:p>
            <a:r>
              <a:rPr lang="fr-CA" sz="2400">
                <a:latin typeface="Barlow"/>
                <a:ea typeface="Barlow"/>
                <a:cs typeface="Barlow"/>
                <a:sym typeface="Barlow"/>
              </a:rPr>
              <a:t>NOMS : </a:t>
            </a:r>
            <a:endParaRPr sz="2400">
              <a:latin typeface="Barlow"/>
              <a:ea typeface="Barlow"/>
              <a:cs typeface="Barlow"/>
              <a:sym typeface="Barlow"/>
            </a:endParaRPr>
          </a:p>
        </p:txBody>
      </p:sp>
      <p:sp>
        <p:nvSpPr>
          <p:cNvPr id="131" name="Google Shape;131;p15"/>
          <p:cNvSpPr txBox="1"/>
          <p:nvPr/>
        </p:nvSpPr>
        <p:spPr>
          <a:xfrm>
            <a:off x="6496700" y="2329133"/>
            <a:ext cx="4506400" cy="615513"/>
          </a:xfrm>
          <a:prstGeom prst="rect">
            <a:avLst/>
          </a:prstGeom>
          <a:noFill/>
          <a:ln>
            <a:noFill/>
          </a:ln>
        </p:spPr>
        <p:txBody>
          <a:bodyPr spcFirstLastPara="1" wrap="square" lIns="121900" tIns="121900" rIns="121900" bIns="121900" anchor="t" anchorCtr="0">
            <a:spAutoFit/>
          </a:bodyPr>
          <a:lstStyle/>
          <a:p>
            <a:r>
              <a:rPr lang="fr-CA" sz="2400">
                <a:latin typeface="Barlow"/>
                <a:ea typeface="Barlow"/>
                <a:cs typeface="Barlow"/>
                <a:sym typeface="Barlow"/>
              </a:rPr>
              <a:t>NOMS : </a:t>
            </a:r>
            <a:endParaRPr sz="2400">
              <a:latin typeface="Barlow"/>
              <a:ea typeface="Barlow"/>
              <a:cs typeface="Barlow"/>
              <a:sym typeface="Barlow"/>
            </a:endParaRPr>
          </a:p>
        </p:txBody>
      </p:sp>
      <p:sp>
        <p:nvSpPr>
          <p:cNvPr id="132" name="Google Shape;132;p15"/>
          <p:cNvSpPr txBox="1"/>
          <p:nvPr/>
        </p:nvSpPr>
        <p:spPr>
          <a:xfrm>
            <a:off x="6496700" y="711775"/>
            <a:ext cx="4686400" cy="615513"/>
          </a:xfrm>
          <a:prstGeom prst="rect">
            <a:avLst/>
          </a:prstGeom>
          <a:noFill/>
          <a:ln>
            <a:noFill/>
          </a:ln>
        </p:spPr>
        <p:txBody>
          <a:bodyPr spcFirstLastPara="1" wrap="square" lIns="121900" tIns="121900" rIns="121900" bIns="121900" anchor="t" anchorCtr="0">
            <a:spAutoFit/>
          </a:bodyPr>
          <a:lstStyle/>
          <a:p>
            <a:r>
              <a:rPr lang="fr-CA" sz="2400" dirty="0">
                <a:latin typeface="Barlow"/>
                <a:ea typeface="Barlow"/>
                <a:cs typeface="Barlow"/>
                <a:sym typeface="Barlow"/>
              </a:rPr>
              <a:t>NOMS : </a:t>
            </a:r>
            <a:endParaRPr sz="2400" dirty="0">
              <a:latin typeface="Barlow"/>
              <a:ea typeface="Barlow"/>
              <a:cs typeface="Barlow"/>
              <a:sym typeface="Barlow"/>
            </a:endParaRPr>
          </a:p>
        </p:txBody>
      </p:sp>
      <p:sp>
        <p:nvSpPr>
          <p:cNvPr id="133" name="Google Shape;133;p15"/>
          <p:cNvSpPr txBox="1"/>
          <p:nvPr/>
        </p:nvSpPr>
        <p:spPr>
          <a:xfrm>
            <a:off x="811267" y="3886333"/>
            <a:ext cx="4686400" cy="615513"/>
          </a:xfrm>
          <a:prstGeom prst="rect">
            <a:avLst/>
          </a:prstGeom>
          <a:noFill/>
          <a:ln>
            <a:noFill/>
          </a:ln>
        </p:spPr>
        <p:txBody>
          <a:bodyPr spcFirstLastPara="1" wrap="square" lIns="121900" tIns="121900" rIns="121900" bIns="121900" anchor="t" anchorCtr="0">
            <a:spAutoFit/>
          </a:bodyPr>
          <a:lstStyle/>
          <a:p>
            <a:r>
              <a:rPr lang="fr-CA" sz="2400">
                <a:latin typeface="Barlow"/>
                <a:ea typeface="Barlow"/>
                <a:cs typeface="Barlow"/>
                <a:sym typeface="Barlow"/>
              </a:rPr>
              <a:t>NOMS : </a:t>
            </a:r>
            <a:endParaRPr sz="2400">
              <a:latin typeface="Barlow"/>
              <a:ea typeface="Barlow"/>
              <a:cs typeface="Barlow"/>
              <a:sym typeface="Barlow"/>
            </a:endParaRPr>
          </a:p>
        </p:txBody>
      </p:sp>
      <p:pic>
        <p:nvPicPr>
          <p:cNvPr id="57" name="Image 56">
            <a:extLst>
              <a:ext uri="{FF2B5EF4-FFF2-40B4-BE49-F238E27FC236}">
                <a16:creationId xmlns:a16="http://schemas.microsoft.com/office/drawing/2014/main" id="{46CAB12D-A094-41B9-9C99-48C545B5E1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23675" y="0"/>
            <a:ext cx="868325" cy="868325"/>
          </a:xfrm>
          <a:prstGeom prst="rect">
            <a:avLst/>
          </a:prstGeom>
        </p:spPr>
      </p:pic>
      <p:pic>
        <p:nvPicPr>
          <p:cNvPr id="53" name="Google Shape;64;p13">
            <a:extLst>
              <a:ext uri="{FF2B5EF4-FFF2-40B4-BE49-F238E27FC236}">
                <a16:creationId xmlns:a16="http://schemas.microsoft.com/office/drawing/2014/main" id="{F388DBD3-C40C-4190-87F5-E13F8B512CEF}"/>
              </a:ext>
            </a:extLst>
          </p:cNvPr>
          <p:cNvPicPr preferRelativeResize="0"/>
          <p:nvPr/>
        </p:nvPicPr>
        <p:blipFill>
          <a:blip r:embed="rId4">
            <a:alphaModFix/>
          </a:blip>
          <a:stretch>
            <a:fillRect/>
          </a:stretch>
        </p:blipFill>
        <p:spPr>
          <a:xfrm>
            <a:off x="0" y="6008830"/>
            <a:ext cx="753250" cy="828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graphicFrame>
        <p:nvGraphicFramePr>
          <p:cNvPr id="4" name="Tableau 4">
            <a:extLst>
              <a:ext uri="{FF2B5EF4-FFF2-40B4-BE49-F238E27FC236}">
                <a16:creationId xmlns:a16="http://schemas.microsoft.com/office/drawing/2014/main" id="{E661E2F0-4DF3-464B-87C4-4BD91399C71C}"/>
              </a:ext>
            </a:extLst>
          </p:cNvPr>
          <p:cNvGraphicFramePr>
            <a:graphicFrameLocks noGrp="1"/>
          </p:cNvGraphicFramePr>
          <p:nvPr>
            <p:extLst>
              <p:ext uri="{D42A27DB-BD31-4B8C-83A1-F6EECF244321}">
                <p14:modId xmlns:p14="http://schemas.microsoft.com/office/powerpoint/2010/main" val="4201474029"/>
              </p:ext>
            </p:extLst>
          </p:nvPr>
        </p:nvGraphicFramePr>
        <p:xfrm>
          <a:off x="2008002" y="43755"/>
          <a:ext cx="8972225" cy="6814244"/>
        </p:xfrm>
        <a:graphic>
          <a:graphicData uri="http://schemas.openxmlformats.org/drawingml/2006/table">
            <a:tbl>
              <a:tblPr firstRow="1" bandRow="1">
                <a:tableStyleId>{5C22544A-7EE6-4342-B048-85BDC9FD1C3A}</a:tableStyleId>
              </a:tblPr>
              <a:tblGrid>
                <a:gridCol w="1794445">
                  <a:extLst>
                    <a:ext uri="{9D8B030D-6E8A-4147-A177-3AD203B41FA5}">
                      <a16:colId xmlns:a16="http://schemas.microsoft.com/office/drawing/2014/main" val="417420848"/>
                    </a:ext>
                  </a:extLst>
                </a:gridCol>
                <a:gridCol w="1794445">
                  <a:extLst>
                    <a:ext uri="{9D8B030D-6E8A-4147-A177-3AD203B41FA5}">
                      <a16:colId xmlns:a16="http://schemas.microsoft.com/office/drawing/2014/main" val="4069702825"/>
                    </a:ext>
                  </a:extLst>
                </a:gridCol>
                <a:gridCol w="1794445">
                  <a:extLst>
                    <a:ext uri="{9D8B030D-6E8A-4147-A177-3AD203B41FA5}">
                      <a16:colId xmlns:a16="http://schemas.microsoft.com/office/drawing/2014/main" val="3452753684"/>
                    </a:ext>
                  </a:extLst>
                </a:gridCol>
                <a:gridCol w="1794445">
                  <a:extLst>
                    <a:ext uri="{9D8B030D-6E8A-4147-A177-3AD203B41FA5}">
                      <a16:colId xmlns:a16="http://schemas.microsoft.com/office/drawing/2014/main" val="1568875762"/>
                    </a:ext>
                  </a:extLst>
                </a:gridCol>
                <a:gridCol w="1794445">
                  <a:extLst>
                    <a:ext uri="{9D8B030D-6E8A-4147-A177-3AD203B41FA5}">
                      <a16:colId xmlns:a16="http://schemas.microsoft.com/office/drawing/2014/main" val="3184418056"/>
                    </a:ext>
                  </a:extLst>
                </a:gridCol>
              </a:tblGrid>
              <a:tr h="1113208">
                <a:tc>
                  <a:txBody>
                    <a:bodyPr/>
                    <a:lstStyle/>
                    <a:p>
                      <a:pPr algn="l"/>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b="0" dirty="0">
                          <a:solidFill>
                            <a:schemeClr val="tx1"/>
                          </a:solidFill>
                        </a:rPr>
                        <a:t>30 sec planche reverse</a:t>
                      </a:r>
                      <a:endParaRPr lang="en-CA"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b="0" dirty="0">
                          <a:solidFill>
                            <a:schemeClr val="tx1"/>
                          </a:solidFill>
                        </a:rPr>
                        <a:t>15 sec position queue de poisson debout (par côté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b="0" dirty="0">
                          <a:solidFill>
                            <a:schemeClr val="tx1"/>
                          </a:solidFill>
                        </a:rPr>
                        <a:t>30 sec flutter kick (sur le dos)</a:t>
                      </a:r>
                      <a:endParaRPr lang="en-CA"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b="0" dirty="0">
                          <a:solidFill>
                            <a:schemeClr val="tx1"/>
                          </a:solidFill>
                        </a:rPr>
                        <a:t>45 sec toucher les talons en position cuve en équilibre</a:t>
                      </a:r>
                      <a:endParaRPr lang="en-CA"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2788110"/>
                  </a:ext>
                </a:extLst>
              </a:tr>
              <a:tr h="1113208">
                <a:tc>
                  <a:txBody>
                    <a:bodyPr/>
                    <a:lstStyle/>
                    <a:p>
                      <a:pPr algn="ctr"/>
                      <a:endParaRPr lang="fr-CA" sz="1400" dirty="0"/>
                    </a:p>
                    <a:p>
                      <a:pPr algn="l"/>
                      <a:endParaRPr lang="en-CA" sz="1400" dirty="0"/>
                    </a:p>
                    <a:p>
                      <a:pPr algn="ctr"/>
                      <a:r>
                        <a:rPr lang="en-CA" sz="1400" dirty="0"/>
                        <a:t>5 push-ups triceps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dirty="0"/>
                        <a:t>     </a:t>
                      </a:r>
                    </a:p>
                    <a:p>
                      <a:pPr algn="l"/>
                      <a:endParaRPr lang="fr-CA" sz="1400" dirty="0"/>
                    </a:p>
                    <a:p>
                      <a:pPr algn="l"/>
                      <a:r>
                        <a:rPr lang="fr-CA" sz="1400" dirty="0"/>
                        <a:t>20 squats</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dirty="0"/>
                        <a:t>1 min de </a:t>
                      </a:r>
                    </a:p>
                    <a:p>
                      <a:pPr algn="l"/>
                      <a:r>
                        <a:rPr lang="fr-CA" sz="1400" dirty="0"/>
                        <a:t>corde à</a:t>
                      </a:r>
                    </a:p>
                    <a:p>
                      <a:pPr algn="l"/>
                      <a:r>
                        <a:rPr lang="fr-CA" sz="1400" dirty="0"/>
                        <a:t>sauter</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CA" sz="1400" dirty="0"/>
                    </a:p>
                    <a:p>
                      <a:pPr algn="l"/>
                      <a:r>
                        <a:rPr lang="fr-CA" sz="1400" dirty="0"/>
                        <a:t>         20</a:t>
                      </a:r>
                    </a:p>
                    <a:p>
                      <a:pPr algn="l"/>
                      <a:r>
                        <a:rPr lang="fr-CA" sz="1400" dirty="0"/>
                        <a:t> </a:t>
                      </a:r>
                      <a:r>
                        <a:rPr lang="fr-CA" sz="1400" dirty="0" err="1"/>
                        <a:t>donkey</a:t>
                      </a:r>
                      <a:endParaRPr lang="fr-CA" sz="1400" dirty="0"/>
                    </a:p>
                    <a:p>
                      <a:pPr algn="l"/>
                      <a:r>
                        <a:rPr lang="fr-CA" sz="1400" dirty="0"/>
                        <a:t>  kicks</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fr-CA" sz="1400" dirty="0"/>
                        <a:t> 20 changements jambe de</a:t>
                      </a:r>
                    </a:p>
                    <a:p>
                      <a:pPr algn="r"/>
                      <a:r>
                        <a:rPr lang="fr-CA" sz="1400" dirty="0"/>
                        <a:t>ballet</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3443196"/>
                  </a:ext>
                </a:extLst>
              </a:tr>
              <a:tr h="1180706">
                <a:tc>
                  <a:txBody>
                    <a:bodyPr/>
                    <a:lstStyle/>
                    <a:p>
                      <a:pPr algn="l"/>
                      <a:r>
                        <a:rPr lang="fr-CA" sz="1400" dirty="0"/>
                        <a:t>45 sec</a:t>
                      </a:r>
                    </a:p>
                    <a:p>
                      <a:pPr algn="l"/>
                      <a:r>
                        <a:rPr lang="fr-CA" sz="1400" noProof="0" dirty="0" err="1"/>
                        <a:t>russian</a:t>
                      </a:r>
                      <a:r>
                        <a:rPr lang="fr-CA" sz="1400" noProof="0" dirty="0"/>
                        <a:t> </a:t>
                      </a:r>
                      <a:r>
                        <a:rPr lang="fr-CA" sz="1400" dirty="0"/>
                        <a:t>twists</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dirty="0"/>
                        <a:t>45 sec </a:t>
                      </a:r>
                    </a:p>
                    <a:p>
                      <a:pPr algn="l"/>
                      <a:r>
                        <a:rPr lang="fr-CA" sz="1400" noProof="0" dirty="0" err="1"/>
                        <a:t>mountain</a:t>
                      </a:r>
                      <a:endParaRPr lang="fr-CA" sz="1400" noProof="0" dirty="0"/>
                    </a:p>
                    <a:p>
                      <a:pPr algn="l"/>
                      <a:r>
                        <a:rPr lang="fr-CA" sz="1400" noProof="0" dirty="0" err="1"/>
                        <a:t>climbers</a:t>
                      </a:r>
                      <a:endParaRPr lang="fr-CA" sz="1400"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dirty="0"/>
                        <a:t>   45 sec</a:t>
                      </a:r>
                    </a:p>
                    <a:p>
                      <a:pPr algn="l"/>
                      <a:r>
                        <a:rPr lang="fr-CA" sz="1400" dirty="0"/>
                        <a:t>ski de fond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dirty="0"/>
                        <a:t>20 levées</a:t>
                      </a:r>
                    </a:p>
                    <a:p>
                      <a:pPr algn="l"/>
                      <a:r>
                        <a:rPr lang="fr-CA" sz="1400" dirty="0"/>
                        <a:t>de hanches</a:t>
                      </a:r>
                    </a:p>
                    <a:p>
                      <a:pPr algn="l"/>
                      <a:r>
                        <a:rPr lang="fr-CA" sz="1400" dirty="0"/>
                        <a:t>(bridge)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fr-CA" sz="1400" dirty="0"/>
                    </a:p>
                    <a:p>
                      <a:pPr algn="r"/>
                      <a:r>
                        <a:rPr lang="fr-CA" sz="1400" dirty="0"/>
                        <a:t>10 </a:t>
                      </a:r>
                    </a:p>
                    <a:p>
                      <a:pPr algn="r"/>
                      <a:r>
                        <a:rPr lang="fr-CA" sz="1400" dirty="0"/>
                        <a:t>battements</a:t>
                      </a:r>
                    </a:p>
                    <a:p>
                      <a:pPr algn="r"/>
                      <a:r>
                        <a:rPr lang="fr-CA" sz="1400" dirty="0"/>
                        <a:t>aiguilles de chaque côté</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6166287"/>
                  </a:ext>
                </a:extLst>
              </a:tr>
              <a:tr h="1113208">
                <a:tc>
                  <a:txBody>
                    <a:bodyPr/>
                    <a:lstStyle/>
                    <a:p>
                      <a:pPr algn="ctr"/>
                      <a:endParaRPr lang="fr-CA" sz="1400" dirty="0"/>
                    </a:p>
                    <a:p>
                      <a:pPr algn="l"/>
                      <a:r>
                        <a:rPr lang="fr-CA" sz="1400" dirty="0"/>
                        <a:t>15 V-</a:t>
                      </a:r>
                      <a:r>
                        <a:rPr lang="fr-CA" sz="1400" dirty="0" err="1"/>
                        <a:t>ups</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fr-CA" sz="1400" dirty="0"/>
                    </a:p>
                    <a:p>
                      <a:pPr algn="r"/>
                      <a:r>
                        <a:rPr lang="fr-CA" sz="1400" dirty="0"/>
                        <a:t>20 dorsaux </a:t>
                      </a:r>
                    </a:p>
                    <a:p>
                      <a:pPr algn="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dirty="0"/>
                        <a:t>15 stars</a:t>
                      </a:r>
                    </a:p>
                    <a:p>
                      <a:pPr algn="l"/>
                      <a:r>
                        <a:rPr lang="fr-CA" sz="1400" dirty="0"/>
                        <a:t> jumps à </a:t>
                      </a:r>
                    </a:p>
                    <a:p>
                      <a:pPr algn="l"/>
                      <a:r>
                        <a:rPr lang="fr-CA" sz="1400" dirty="0"/>
                        <a:t>partir du sol</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dirty="0"/>
                        <a:t>15 battements faciale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fr-CA" sz="1400" dirty="0"/>
                        <a:t>30 sec</a:t>
                      </a:r>
                      <a:r>
                        <a:rPr lang="en-CA" sz="1400" dirty="0"/>
                        <a:t>/c</a:t>
                      </a:r>
                      <a:r>
                        <a:rPr lang="fr-CA" sz="1400" dirty="0"/>
                        <a:t>ôté </a:t>
                      </a:r>
                    </a:p>
                    <a:p>
                      <a:pPr algn="r"/>
                      <a:r>
                        <a:rPr lang="fr-CA" sz="1400" dirty="0"/>
                        <a:t>planche latérale </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01627399"/>
                  </a:ext>
                </a:extLst>
              </a:tr>
              <a:tr h="1180706">
                <a:tc>
                  <a:txBody>
                    <a:bodyPr/>
                    <a:lstStyle/>
                    <a:p>
                      <a:pPr algn="ctr"/>
                      <a:endParaRPr lang="fr-CA" sz="1400" dirty="0"/>
                    </a:p>
                    <a:p>
                      <a:pPr algn="l"/>
                      <a:r>
                        <a:rPr lang="fr-CA" sz="1400" dirty="0"/>
                        <a:t>15 burpees</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fr-CA" sz="1400" dirty="0"/>
                    </a:p>
                    <a:p>
                      <a:pPr algn="l"/>
                      <a:r>
                        <a:rPr lang="fr-CA" sz="1400" dirty="0"/>
                        <a:t>10 </a:t>
                      </a:r>
                      <a:r>
                        <a:rPr lang="fr-CA" sz="1400" dirty="0" err="1"/>
                        <a:t>lunges</a:t>
                      </a:r>
                      <a:r>
                        <a:rPr lang="fr-CA" sz="1400" dirty="0"/>
                        <a:t> de chaque côté</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dirty="0"/>
                        <a:t>30 </a:t>
                      </a:r>
                    </a:p>
                    <a:p>
                      <a:pPr algn="l"/>
                      <a:r>
                        <a:rPr lang="fr-CA" sz="1400" dirty="0" err="1"/>
                        <a:t>crunchs</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fr-CA" sz="1400" dirty="0"/>
                        <a:t>10 </a:t>
                      </a:r>
                    </a:p>
                    <a:p>
                      <a:pPr algn="r"/>
                      <a:r>
                        <a:rPr lang="fr-CA" sz="1400" dirty="0"/>
                        <a:t>push-ups</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fr-CA" sz="1400" dirty="0"/>
                        <a:t>Le plus de </a:t>
                      </a:r>
                    </a:p>
                    <a:p>
                      <a:pPr algn="r"/>
                      <a:r>
                        <a:rPr lang="fr-CA" sz="1400" dirty="0"/>
                        <a:t>sauts possibles à la corde en        </a:t>
                      </a:r>
                    </a:p>
                    <a:p>
                      <a:pPr algn="r"/>
                      <a:r>
                        <a:rPr lang="fr-CA" sz="1400" dirty="0"/>
                        <a:t>     30 sec</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25803769"/>
                  </a:ext>
                </a:extLst>
              </a:tr>
              <a:tr h="1113208">
                <a:tc>
                  <a:txBody>
                    <a:bodyPr/>
                    <a:lstStyle/>
                    <a:p>
                      <a:pPr algn="l"/>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dirty="0"/>
                        <a:t>10 battements de jambe avant (chaque jambe)</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dirty="0"/>
                        <a:t>  </a:t>
                      </a:r>
                    </a:p>
                    <a:p>
                      <a:pPr algn="l"/>
                      <a:r>
                        <a:rPr lang="fr-CA" sz="1400" dirty="0"/>
                        <a:t>45 sec de planche sur les coudes</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dirty="0"/>
                        <a:t>30</a:t>
                      </a:r>
                    </a:p>
                    <a:p>
                      <a:pPr algn="l"/>
                      <a:r>
                        <a:rPr lang="fr-CA" sz="1400" dirty="0"/>
                        <a:t>jumping</a:t>
                      </a:r>
                    </a:p>
                    <a:p>
                      <a:pPr algn="l"/>
                      <a:r>
                        <a:rPr lang="fr-CA" sz="1400" dirty="0"/>
                        <a:t>jacks</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fr-CA" sz="1400" dirty="0"/>
                        <a:t>         </a:t>
                      </a:r>
                    </a:p>
                    <a:p>
                      <a:pPr algn="l"/>
                      <a:endParaRPr lang="fr-CA" sz="1400" dirty="0"/>
                    </a:p>
                    <a:p>
                      <a:pPr algn="l"/>
                      <a:r>
                        <a:rPr lang="fr-CA" sz="1400" dirty="0"/>
                        <a:t>20 squat jumps</a:t>
                      </a:r>
                      <a:endParaRPr lang="en-CA"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1886751"/>
                  </a:ext>
                </a:extLst>
              </a:tr>
            </a:tbl>
          </a:graphicData>
        </a:graphic>
      </p:graphicFrame>
      <p:sp>
        <p:nvSpPr>
          <p:cNvPr id="6" name="Rectangle 5">
            <a:extLst>
              <a:ext uri="{FF2B5EF4-FFF2-40B4-BE49-F238E27FC236}">
                <a16:creationId xmlns:a16="http://schemas.microsoft.com/office/drawing/2014/main" id="{1F9775AB-93EE-43C8-A3DD-131760A36A64}"/>
              </a:ext>
            </a:extLst>
          </p:cNvPr>
          <p:cNvSpPr/>
          <p:nvPr/>
        </p:nvSpPr>
        <p:spPr>
          <a:xfrm flipH="1">
            <a:off x="1523699" y="5894675"/>
            <a:ext cx="2776653" cy="646331"/>
          </a:xfrm>
          <a:prstGeom prst="rect">
            <a:avLst/>
          </a:prstGeom>
          <a:noFill/>
        </p:spPr>
        <p:txBody>
          <a:bodyPr wrap="square" lIns="91440" tIns="45720" rIns="91440" bIns="45720">
            <a:spAutoFit/>
          </a:bodyPr>
          <a:lstStyle/>
          <a:p>
            <a:pPr algn="ctr"/>
            <a:r>
              <a:rPr lang="fr-FR" sz="3600" b="1" dirty="0">
                <a:ln w="9525">
                  <a:solidFill>
                    <a:schemeClr val="bg1"/>
                  </a:solidFill>
                  <a:prstDash val="solid"/>
                </a:ln>
                <a:effectLst>
                  <a:outerShdw blurRad="12700" dist="38100" dir="2700000" algn="tl" rotWithShape="0">
                    <a:schemeClr val="bg1">
                      <a:lumMod val="50000"/>
                    </a:schemeClr>
                  </a:outerShdw>
                </a:effectLst>
              </a:rPr>
              <a:t>DÉBUT</a:t>
            </a:r>
            <a:endParaRPr lang="fr-FR"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7" name="Flèche : droite 6">
            <a:extLst>
              <a:ext uri="{FF2B5EF4-FFF2-40B4-BE49-F238E27FC236}">
                <a16:creationId xmlns:a16="http://schemas.microsoft.com/office/drawing/2014/main" id="{D0CB559C-D61D-47E3-A034-6DCE01C3824D}"/>
              </a:ext>
            </a:extLst>
          </p:cNvPr>
          <p:cNvSpPr/>
          <p:nvPr/>
        </p:nvSpPr>
        <p:spPr>
          <a:xfrm>
            <a:off x="1661519" y="6362366"/>
            <a:ext cx="524107" cy="357280"/>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8" name="Image 7">
            <a:extLst>
              <a:ext uri="{FF2B5EF4-FFF2-40B4-BE49-F238E27FC236}">
                <a16:creationId xmlns:a16="http://schemas.microsoft.com/office/drawing/2014/main" id="{B8E984DB-9825-4E7C-9716-5DA1DFC27EAB}"/>
              </a:ext>
            </a:extLst>
          </p:cNvPr>
          <p:cNvPicPr>
            <a:picLocks noChangeAspect="1"/>
          </p:cNvPicPr>
          <p:nvPr/>
        </p:nvPicPr>
        <p:blipFill>
          <a:blip r:embed="rId2"/>
          <a:stretch>
            <a:fillRect/>
          </a:stretch>
        </p:blipFill>
        <p:spPr>
          <a:xfrm rot="16200000">
            <a:off x="11046921" y="6164229"/>
            <a:ext cx="542591" cy="396274"/>
          </a:xfrm>
          <a:prstGeom prst="rect">
            <a:avLst/>
          </a:prstGeom>
        </p:spPr>
      </p:pic>
      <p:pic>
        <p:nvPicPr>
          <p:cNvPr id="9" name="Image 8">
            <a:extLst>
              <a:ext uri="{FF2B5EF4-FFF2-40B4-BE49-F238E27FC236}">
                <a16:creationId xmlns:a16="http://schemas.microsoft.com/office/drawing/2014/main" id="{2F85C55D-3AF3-43B1-99D9-39179F3E5C78}"/>
              </a:ext>
            </a:extLst>
          </p:cNvPr>
          <p:cNvPicPr>
            <a:picLocks noChangeAspect="1"/>
          </p:cNvPicPr>
          <p:nvPr/>
        </p:nvPicPr>
        <p:blipFill>
          <a:blip r:embed="rId2"/>
          <a:stretch>
            <a:fillRect/>
          </a:stretch>
        </p:blipFill>
        <p:spPr>
          <a:xfrm rot="10800000">
            <a:off x="11107942" y="5075848"/>
            <a:ext cx="542591" cy="396274"/>
          </a:xfrm>
          <a:prstGeom prst="rect">
            <a:avLst/>
          </a:prstGeom>
        </p:spPr>
      </p:pic>
      <p:pic>
        <p:nvPicPr>
          <p:cNvPr id="10" name="Image 9">
            <a:extLst>
              <a:ext uri="{FF2B5EF4-FFF2-40B4-BE49-F238E27FC236}">
                <a16:creationId xmlns:a16="http://schemas.microsoft.com/office/drawing/2014/main" id="{43F3C212-8D02-4EAF-A537-14196D12E095}"/>
              </a:ext>
            </a:extLst>
          </p:cNvPr>
          <p:cNvPicPr>
            <a:picLocks noChangeAspect="1"/>
          </p:cNvPicPr>
          <p:nvPr/>
        </p:nvPicPr>
        <p:blipFill>
          <a:blip r:embed="rId2"/>
          <a:stretch>
            <a:fillRect/>
          </a:stretch>
        </p:blipFill>
        <p:spPr>
          <a:xfrm rot="16200000">
            <a:off x="1494644" y="4986066"/>
            <a:ext cx="542591" cy="396274"/>
          </a:xfrm>
          <a:prstGeom prst="rect">
            <a:avLst/>
          </a:prstGeom>
        </p:spPr>
      </p:pic>
      <p:pic>
        <p:nvPicPr>
          <p:cNvPr id="11" name="Image 10">
            <a:extLst>
              <a:ext uri="{FF2B5EF4-FFF2-40B4-BE49-F238E27FC236}">
                <a16:creationId xmlns:a16="http://schemas.microsoft.com/office/drawing/2014/main" id="{2C5565C5-15CF-4975-8848-2AF781D7E35B}"/>
              </a:ext>
            </a:extLst>
          </p:cNvPr>
          <p:cNvPicPr>
            <a:picLocks noChangeAspect="1"/>
          </p:cNvPicPr>
          <p:nvPr/>
        </p:nvPicPr>
        <p:blipFill>
          <a:blip r:embed="rId2"/>
          <a:stretch>
            <a:fillRect/>
          </a:stretch>
        </p:blipFill>
        <p:spPr>
          <a:xfrm>
            <a:off x="1320879" y="3724385"/>
            <a:ext cx="542591" cy="396274"/>
          </a:xfrm>
          <a:prstGeom prst="rect">
            <a:avLst/>
          </a:prstGeom>
        </p:spPr>
      </p:pic>
      <p:pic>
        <p:nvPicPr>
          <p:cNvPr id="12" name="Image 11">
            <a:extLst>
              <a:ext uri="{FF2B5EF4-FFF2-40B4-BE49-F238E27FC236}">
                <a16:creationId xmlns:a16="http://schemas.microsoft.com/office/drawing/2014/main" id="{4F207DE6-1AE5-4588-8287-475BE163EDC5}"/>
              </a:ext>
            </a:extLst>
          </p:cNvPr>
          <p:cNvPicPr>
            <a:picLocks noChangeAspect="1"/>
          </p:cNvPicPr>
          <p:nvPr/>
        </p:nvPicPr>
        <p:blipFill>
          <a:blip r:embed="rId2"/>
          <a:stretch>
            <a:fillRect/>
          </a:stretch>
        </p:blipFill>
        <p:spPr>
          <a:xfrm rot="16200000">
            <a:off x="11015274" y="3734370"/>
            <a:ext cx="542591" cy="396274"/>
          </a:xfrm>
          <a:prstGeom prst="rect">
            <a:avLst/>
          </a:prstGeom>
        </p:spPr>
      </p:pic>
      <p:pic>
        <p:nvPicPr>
          <p:cNvPr id="13" name="Image 12">
            <a:extLst>
              <a:ext uri="{FF2B5EF4-FFF2-40B4-BE49-F238E27FC236}">
                <a16:creationId xmlns:a16="http://schemas.microsoft.com/office/drawing/2014/main" id="{CA45233B-7C85-43D7-91C8-5916A47E1A90}"/>
              </a:ext>
            </a:extLst>
          </p:cNvPr>
          <p:cNvPicPr>
            <a:picLocks noChangeAspect="1"/>
          </p:cNvPicPr>
          <p:nvPr/>
        </p:nvPicPr>
        <p:blipFill>
          <a:blip r:embed="rId2"/>
          <a:stretch>
            <a:fillRect/>
          </a:stretch>
        </p:blipFill>
        <p:spPr>
          <a:xfrm rot="10800000">
            <a:off x="10980227" y="2628316"/>
            <a:ext cx="542591" cy="396274"/>
          </a:xfrm>
          <a:prstGeom prst="rect">
            <a:avLst/>
          </a:prstGeom>
        </p:spPr>
      </p:pic>
      <p:pic>
        <p:nvPicPr>
          <p:cNvPr id="14" name="Image 13">
            <a:extLst>
              <a:ext uri="{FF2B5EF4-FFF2-40B4-BE49-F238E27FC236}">
                <a16:creationId xmlns:a16="http://schemas.microsoft.com/office/drawing/2014/main" id="{C7211A8B-0C04-4E11-9CD9-ABDF3915B1F6}"/>
              </a:ext>
            </a:extLst>
          </p:cNvPr>
          <p:cNvPicPr>
            <a:picLocks noChangeAspect="1"/>
          </p:cNvPicPr>
          <p:nvPr/>
        </p:nvPicPr>
        <p:blipFill>
          <a:blip r:embed="rId2"/>
          <a:stretch>
            <a:fillRect/>
          </a:stretch>
        </p:blipFill>
        <p:spPr>
          <a:xfrm rot="16200000">
            <a:off x="1369710" y="2664182"/>
            <a:ext cx="542591" cy="396274"/>
          </a:xfrm>
          <a:prstGeom prst="rect">
            <a:avLst/>
          </a:prstGeom>
        </p:spPr>
      </p:pic>
      <p:pic>
        <p:nvPicPr>
          <p:cNvPr id="15" name="Image 14">
            <a:extLst>
              <a:ext uri="{FF2B5EF4-FFF2-40B4-BE49-F238E27FC236}">
                <a16:creationId xmlns:a16="http://schemas.microsoft.com/office/drawing/2014/main" id="{83E28B78-BF30-418F-944B-F40528C62AB4}"/>
              </a:ext>
            </a:extLst>
          </p:cNvPr>
          <p:cNvPicPr>
            <a:picLocks noChangeAspect="1"/>
          </p:cNvPicPr>
          <p:nvPr/>
        </p:nvPicPr>
        <p:blipFill>
          <a:blip r:embed="rId2"/>
          <a:stretch>
            <a:fillRect/>
          </a:stretch>
        </p:blipFill>
        <p:spPr>
          <a:xfrm>
            <a:off x="1315125" y="1454569"/>
            <a:ext cx="542591" cy="396274"/>
          </a:xfrm>
          <a:prstGeom prst="rect">
            <a:avLst/>
          </a:prstGeom>
        </p:spPr>
      </p:pic>
      <p:pic>
        <p:nvPicPr>
          <p:cNvPr id="16" name="Image 15">
            <a:extLst>
              <a:ext uri="{FF2B5EF4-FFF2-40B4-BE49-F238E27FC236}">
                <a16:creationId xmlns:a16="http://schemas.microsoft.com/office/drawing/2014/main" id="{679A4784-C356-468E-8D84-1041F1160DAB}"/>
              </a:ext>
            </a:extLst>
          </p:cNvPr>
          <p:cNvPicPr>
            <a:picLocks noChangeAspect="1"/>
          </p:cNvPicPr>
          <p:nvPr/>
        </p:nvPicPr>
        <p:blipFill>
          <a:blip r:embed="rId2"/>
          <a:stretch>
            <a:fillRect/>
          </a:stretch>
        </p:blipFill>
        <p:spPr>
          <a:xfrm rot="16200000">
            <a:off x="10986893" y="1465501"/>
            <a:ext cx="542591" cy="396274"/>
          </a:xfrm>
          <a:prstGeom prst="rect">
            <a:avLst/>
          </a:prstGeom>
        </p:spPr>
      </p:pic>
      <p:pic>
        <p:nvPicPr>
          <p:cNvPr id="17" name="Image 16">
            <a:extLst>
              <a:ext uri="{FF2B5EF4-FFF2-40B4-BE49-F238E27FC236}">
                <a16:creationId xmlns:a16="http://schemas.microsoft.com/office/drawing/2014/main" id="{585232EA-563A-4188-95E8-02AA7385105C}"/>
              </a:ext>
            </a:extLst>
          </p:cNvPr>
          <p:cNvPicPr>
            <a:picLocks noChangeAspect="1"/>
          </p:cNvPicPr>
          <p:nvPr/>
        </p:nvPicPr>
        <p:blipFill>
          <a:blip r:embed="rId2"/>
          <a:stretch>
            <a:fillRect/>
          </a:stretch>
        </p:blipFill>
        <p:spPr>
          <a:xfrm rot="10800000">
            <a:off x="11455019" y="156588"/>
            <a:ext cx="542591" cy="396274"/>
          </a:xfrm>
          <a:prstGeom prst="rect">
            <a:avLst/>
          </a:prstGeom>
        </p:spPr>
      </p:pic>
      <p:sp>
        <p:nvSpPr>
          <p:cNvPr id="18" name="Rectangle 17">
            <a:extLst>
              <a:ext uri="{FF2B5EF4-FFF2-40B4-BE49-F238E27FC236}">
                <a16:creationId xmlns:a16="http://schemas.microsoft.com/office/drawing/2014/main" id="{8109DA64-97B8-4608-8BBB-B863D5DF192C}"/>
              </a:ext>
            </a:extLst>
          </p:cNvPr>
          <p:cNvSpPr/>
          <p:nvPr/>
        </p:nvSpPr>
        <p:spPr>
          <a:xfrm>
            <a:off x="2105251" y="124695"/>
            <a:ext cx="1459054" cy="646331"/>
          </a:xfrm>
          <a:prstGeom prst="rect">
            <a:avLst/>
          </a:prstGeom>
          <a:noFill/>
        </p:spPr>
        <p:txBody>
          <a:bodyPr wrap="none" lIns="91440" tIns="45720" rIns="91440" bIns="45720">
            <a:spAutoFit/>
          </a:bodyPr>
          <a:lstStyle/>
          <a:p>
            <a:pPr algn="ctr"/>
            <a:r>
              <a:rPr lang="fr-FR"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FIN!!!</a:t>
            </a:r>
          </a:p>
        </p:txBody>
      </p:sp>
      <p:pic>
        <p:nvPicPr>
          <p:cNvPr id="25" name="Graphique 24" descr="Serpent">
            <a:extLst>
              <a:ext uri="{FF2B5EF4-FFF2-40B4-BE49-F238E27FC236}">
                <a16:creationId xmlns:a16="http://schemas.microsoft.com/office/drawing/2014/main" id="{DFEDB1AB-E245-4066-A095-CBEEDCA6D4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0110178">
            <a:off x="8566022" y="5423296"/>
            <a:ext cx="1192272" cy="946688"/>
          </a:xfrm>
          <a:prstGeom prst="rect">
            <a:avLst/>
          </a:prstGeom>
        </p:spPr>
      </p:pic>
      <p:pic>
        <p:nvPicPr>
          <p:cNvPr id="27" name="Graphique 26" descr="Serpent">
            <a:extLst>
              <a:ext uri="{FF2B5EF4-FFF2-40B4-BE49-F238E27FC236}">
                <a16:creationId xmlns:a16="http://schemas.microsoft.com/office/drawing/2014/main" id="{6F1D97CF-FB84-453D-AC94-68B8F0335F8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7831836">
            <a:off x="6566250" y="2772902"/>
            <a:ext cx="993522" cy="993522"/>
          </a:xfrm>
          <a:prstGeom prst="rect">
            <a:avLst/>
          </a:prstGeom>
        </p:spPr>
      </p:pic>
      <p:pic>
        <p:nvPicPr>
          <p:cNvPr id="29" name="Graphique 28" descr="Serpent">
            <a:extLst>
              <a:ext uri="{FF2B5EF4-FFF2-40B4-BE49-F238E27FC236}">
                <a16:creationId xmlns:a16="http://schemas.microsoft.com/office/drawing/2014/main" id="{924B01AB-8684-491D-BFD9-3DE303596FD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758648" flipV="1">
            <a:off x="2879640" y="3007435"/>
            <a:ext cx="1659689" cy="1027174"/>
          </a:xfrm>
          <a:prstGeom prst="rect">
            <a:avLst/>
          </a:prstGeom>
        </p:spPr>
      </p:pic>
      <p:pic>
        <p:nvPicPr>
          <p:cNvPr id="31" name="Graphique 30" descr="Serpent">
            <a:extLst>
              <a:ext uri="{FF2B5EF4-FFF2-40B4-BE49-F238E27FC236}">
                <a16:creationId xmlns:a16="http://schemas.microsoft.com/office/drawing/2014/main" id="{48D0D83E-302F-40AF-8743-A10C4C4168D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5585450" flipH="1">
            <a:off x="3140732" y="461383"/>
            <a:ext cx="909670" cy="1150268"/>
          </a:xfrm>
          <a:prstGeom prst="rect">
            <a:avLst/>
          </a:prstGeom>
        </p:spPr>
      </p:pic>
      <p:pic>
        <p:nvPicPr>
          <p:cNvPr id="33" name="Graphique 32" descr="Serpent">
            <a:extLst>
              <a:ext uri="{FF2B5EF4-FFF2-40B4-BE49-F238E27FC236}">
                <a16:creationId xmlns:a16="http://schemas.microsoft.com/office/drawing/2014/main" id="{D144A6E7-1867-4DAC-9B71-991119E9303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6217525">
            <a:off x="8526436" y="949277"/>
            <a:ext cx="1953362" cy="1953362"/>
          </a:xfrm>
          <a:prstGeom prst="rect">
            <a:avLst/>
          </a:prstGeom>
        </p:spPr>
      </p:pic>
      <p:grpSp>
        <p:nvGrpSpPr>
          <p:cNvPr id="28" name="Google Shape;98;p15">
            <a:extLst>
              <a:ext uri="{FF2B5EF4-FFF2-40B4-BE49-F238E27FC236}">
                <a16:creationId xmlns:a16="http://schemas.microsoft.com/office/drawing/2014/main" id="{D9497C54-6CA5-485D-8079-ABB8A129C41F}"/>
              </a:ext>
            </a:extLst>
          </p:cNvPr>
          <p:cNvGrpSpPr/>
          <p:nvPr/>
        </p:nvGrpSpPr>
        <p:grpSpPr>
          <a:xfrm>
            <a:off x="191426" y="4280853"/>
            <a:ext cx="472548" cy="693344"/>
            <a:chOff x="2154702" y="-1642425"/>
            <a:chExt cx="1377425" cy="2021019"/>
          </a:xfrm>
        </p:grpSpPr>
        <p:sp>
          <p:nvSpPr>
            <p:cNvPr id="30" name="Google Shape;99;p15">
              <a:extLst>
                <a:ext uri="{FF2B5EF4-FFF2-40B4-BE49-F238E27FC236}">
                  <a16:creationId xmlns:a16="http://schemas.microsoft.com/office/drawing/2014/main" id="{AC05DBF8-CE99-41F3-91C8-7FAC2625C510}"/>
                </a:ext>
              </a:extLst>
            </p:cNvPr>
            <p:cNvSpPr/>
            <p:nvPr/>
          </p:nvSpPr>
          <p:spPr>
            <a:xfrm>
              <a:off x="2304341" y="-163572"/>
              <a:ext cx="1078147" cy="200608"/>
            </a:xfrm>
            <a:custGeom>
              <a:avLst/>
              <a:gdLst/>
              <a:ahLst/>
              <a:cxnLst/>
              <a:rect l="l" t="t" r="r" b="b"/>
              <a:pathLst>
                <a:path w="919528" h="138112" extrusionOk="0">
                  <a:moveTo>
                    <a:pt x="0" y="0"/>
                  </a:moveTo>
                  <a:lnTo>
                    <a:pt x="919529" y="0"/>
                  </a:lnTo>
                  <a:lnTo>
                    <a:pt x="919529" y="138113"/>
                  </a:lnTo>
                  <a:lnTo>
                    <a:pt x="0" y="138113"/>
                  </a:lnTo>
                  <a:close/>
                </a:path>
              </a:pathLst>
            </a:custGeom>
            <a:solidFill>
              <a:srgbClr val="000000"/>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32" name="Google Shape;100;p15">
              <a:extLst>
                <a:ext uri="{FF2B5EF4-FFF2-40B4-BE49-F238E27FC236}">
                  <a16:creationId xmlns:a16="http://schemas.microsoft.com/office/drawing/2014/main" id="{D810E9A8-556B-4D11-883A-D5FF4FD11609}"/>
                </a:ext>
              </a:extLst>
            </p:cNvPr>
            <p:cNvSpPr/>
            <p:nvPr/>
          </p:nvSpPr>
          <p:spPr>
            <a:xfrm>
              <a:off x="2392087" y="-931450"/>
              <a:ext cx="902653" cy="767861"/>
            </a:xfrm>
            <a:custGeom>
              <a:avLst/>
              <a:gdLst/>
              <a:ahLst/>
              <a:cxnLst/>
              <a:rect l="l" t="t" r="r" b="b"/>
              <a:pathLst>
                <a:path w="849556" h="767861" extrusionOk="0">
                  <a:moveTo>
                    <a:pt x="0" y="767861"/>
                  </a:moveTo>
                  <a:lnTo>
                    <a:pt x="849557" y="767861"/>
                  </a:lnTo>
                  <a:cubicBezTo>
                    <a:pt x="818784" y="718771"/>
                    <a:pt x="775189" y="643304"/>
                    <a:pt x="731227" y="548054"/>
                  </a:cubicBezTo>
                  <a:cubicBezTo>
                    <a:pt x="669681" y="414704"/>
                    <a:pt x="598610" y="219441"/>
                    <a:pt x="576995" y="0"/>
                  </a:cubicBezTo>
                  <a:lnTo>
                    <a:pt x="271829" y="0"/>
                  </a:lnTo>
                  <a:cubicBezTo>
                    <a:pt x="250581" y="219441"/>
                    <a:pt x="179143" y="414337"/>
                    <a:pt x="117597" y="548054"/>
                  </a:cubicBezTo>
                  <a:cubicBezTo>
                    <a:pt x="74368" y="643304"/>
                    <a:pt x="30773" y="718771"/>
                    <a:pt x="0" y="767861"/>
                  </a:cubicBezTo>
                  <a:close/>
                </a:path>
              </a:pathLst>
            </a:custGeom>
            <a:solidFill>
              <a:srgbClr val="000000"/>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36" name="Google Shape;101;p15">
              <a:extLst>
                <a:ext uri="{FF2B5EF4-FFF2-40B4-BE49-F238E27FC236}">
                  <a16:creationId xmlns:a16="http://schemas.microsoft.com/office/drawing/2014/main" id="{EE55D285-B3D7-444F-A7A2-318A6D9D04A6}"/>
                </a:ext>
              </a:extLst>
            </p:cNvPr>
            <p:cNvSpPr/>
            <p:nvPr/>
          </p:nvSpPr>
          <p:spPr>
            <a:xfrm>
              <a:off x="2541925" y="-1642425"/>
              <a:ext cx="602960" cy="559355"/>
            </a:xfrm>
            <a:custGeom>
              <a:avLst/>
              <a:gdLst/>
              <a:ahLst/>
              <a:cxnLst/>
              <a:rect l="l" t="t" r="r" b="b"/>
              <a:pathLst>
                <a:path w="459398" h="414337" extrusionOk="0">
                  <a:moveTo>
                    <a:pt x="459398" y="229699"/>
                  </a:moveTo>
                  <a:cubicBezTo>
                    <a:pt x="459398" y="102943"/>
                    <a:pt x="356455" y="0"/>
                    <a:pt x="229699" y="0"/>
                  </a:cubicBezTo>
                  <a:cubicBezTo>
                    <a:pt x="102943" y="0"/>
                    <a:pt x="0" y="102943"/>
                    <a:pt x="0" y="229699"/>
                  </a:cubicBezTo>
                  <a:cubicBezTo>
                    <a:pt x="0" y="305166"/>
                    <a:pt x="36635" y="372208"/>
                    <a:pt x="93052" y="414338"/>
                  </a:cubicBezTo>
                  <a:lnTo>
                    <a:pt x="365980" y="414338"/>
                  </a:lnTo>
                  <a:cubicBezTo>
                    <a:pt x="422764" y="372574"/>
                    <a:pt x="459398" y="305533"/>
                    <a:pt x="459398" y="229699"/>
                  </a:cubicBezTo>
                  <a:close/>
                </a:path>
              </a:pathLst>
            </a:custGeom>
            <a:solidFill>
              <a:srgbClr val="000000"/>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37" name="Google Shape;102;p15">
              <a:extLst>
                <a:ext uri="{FF2B5EF4-FFF2-40B4-BE49-F238E27FC236}">
                  <a16:creationId xmlns:a16="http://schemas.microsoft.com/office/drawing/2014/main" id="{0F9DD725-EE27-466F-89D5-2FCE3AF6503A}"/>
                </a:ext>
              </a:extLst>
            </p:cNvPr>
            <p:cNvSpPr/>
            <p:nvPr/>
          </p:nvSpPr>
          <p:spPr>
            <a:xfrm>
              <a:off x="2506075" y="-1083576"/>
              <a:ext cx="674677" cy="200499"/>
            </a:xfrm>
            <a:custGeom>
              <a:avLst/>
              <a:gdLst/>
              <a:ahLst/>
              <a:cxnLst/>
              <a:rect l="l" t="t" r="r" b="b"/>
              <a:pathLst>
                <a:path w="603738" h="97448" extrusionOk="0">
                  <a:moveTo>
                    <a:pt x="555014" y="97448"/>
                  </a:moveTo>
                  <a:cubicBezTo>
                    <a:pt x="581758" y="97448"/>
                    <a:pt x="603738" y="75834"/>
                    <a:pt x="603738" y="48724"/>
                  </a:cubicBezTo>
                  <a:cubicBezTo>
                    <a:pt x="603738" y="21981"/>
                    <a:pt x="582124" y="0"/>
                    <a:pt x="555014" y="0"/>
                  </a:cubicBezTo>
                  <a:lnTo>
                    <a:pt x="48724" y="0"/>
                  </a:lnTo>
                  <a:cubicBezTo>
                    <a:pt x="21981" y="0"/>
                    <a:pt x="0" y="21614"/>
                    <a:pt x="0" y="48724"/>
                  </a:cubicBezTo>
                  <a:cubicBezTo>
                    <a:pt x="0" y="75467"/>
                    <a:pt x="21614" y="97448"/>
                    <a:pt x="48724" y="97448"/>
                  </a:cubicBezTo>
                  <a:lnTo>
                    <a:pt x="555014" y="97448"/>
                  </a:lnTo>
                  <a:close/>
                </a:path>
              </a:pathLst>
            </a:custGeom>
            <a:solidFill>
              <a:srgbClr val="000000"/>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38" name="Google Shape;103;p15">
              <a:extLst>
                <a:ext uri="{FF2B5EF4-FFF2-40B4-BE49-F238E27FC236}">
                  <a16:creationId xmlns:a16="http://schemas.microsoft.com/office/drawing/2014/main" id="{370E770B-3156-4B25-A074-54013ED4EFC7}"/>
                </a:ext>
              </a:extLst>
            </p:cNvPr>
            <p:cNvSpPr/>
            <p:nvPr/>
          </p:nvSpPr>
          <p:spPr>
            <a:xfrm>
              <a:off x="2154702" y="36926"/>
              <a:ext cx="1377425" cy="341668"/>
            </a:xfrm>
            <a:custGeom>
              <a:avLst/>
              <a:gdLst/>
              <a:ahLst/>
              <a:cxnLst/>
              <a:rect l="l" t="t" r="r" b="b"/>
              <a:pathLst>
                <a:path w="1216269" h="196361" extrusionOk="0">
                  <a:moveTo>
                    <a:pt x="70705" y="196361"/>
                  </a:moveTo>
                  <a:lnTo>
                    <a:pt x="1145564" y="196361"/>
                  </a:lnTo>
                  <a:cubicBezTo>
                    <a:pt x="1184397" y="196361"/>
                    <a:pt x="1216269" y="164856"/>
                    <a:pt x="1216269" y="125657"/>
                  </a:cubicBezTo>
                  <a:lnTo>
                    <a:pt x="1216269" y="70705"/>
                  </a:lnTo>
                  <a:cubicBezTo>
                    <a:pt x="1216269" y="31872"/>
                    <a:pt x="1184764" y="0"/>
                    <a:pt x="1145564" y="0"/>
                  </a:cubicBezTo>
                  <a:lnTo>
                    <a:pt x="1108197" y="0"/>
                  </a:lnTo>
                  <a:lnTo>
                    <a:pt x="108072" y="0"/>
                  </a:lnTo>
                  <a:lnTo>
                    <a:pt x="70705" y="0"/>
                  </a:lnTo>
                  <a:cubicBezTo>
                    <a:pt x="31872" y="0"/>
                    <a:pt x="0" y="31506"/>
                    <a:pt x="0" y="70705"/>
                  </a:cubicBezTo>
                  <a:lnTo>
                    <a:pt x="0" y="125657"/>
                  </a:lnTo>
                  <a:cubicBezTo>
                    <a:pt x="0" y="164856"/>
                    <a:pt x="31506" y="196361"/>
                    <a:pt x="70705" y="196361"/>
                  </a:cubicBezTo>
                  <a:close/>
                </a:path>
              </a:pathLst>
            </a:custGeom>
            <a:solidFill>
              <a:srgbClr val="000000"/>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grpSp>
      <p:grpSp>
        <p:nvGrpSpPr>
          <p:cNvPr id="39" name="Google Shape;86;p15">
            <a:extLst>
              <a:ext uri="{FF2B5EF4-FFF2-40B4-BE49-F238E27FC236}">
                <a16:creationId xmlns:a16="http://schemas.microsoft.com/office/drawing/2014/main" id="{92DEBFC0-539F-477A-9CD8-1FF2E4AB5747}"/>
              </a:ext>
            </a:extLst>
          </p:cNvPr>
          <p:cNvGrpSpPr/>
          <p:nvPr/>
        </p:nvGrpSpPr>
        <p:grpSpPr>
          <a:xfrm>
            <a:off x="213254" y="2473324"/>
            <a:ext cx="472548" cy="693344"/>
            <a:chOff x="2154702" y="-1642425"/>
            <a:chExt cx="1377425" cy="2021019"/>
          </a:xfrm>
        </p:grpSpPr>
        <p:sp>
          <p:nvSpPr>
            <p:cNvPr id="40" name="Google Shape;87;p15">
              <a:extLst>
                <a:ext uri="{FF2B5EF4-FFF2-40B4-BE49-F238E27FC236}">
                  <a16:creationId xmlns:a16="http://schemas.microsoft.com/office/drawing/2014/main" id="{C9E4E501-2FF9-46F9-91D2-1C78DD9D5ACA}"/>
                </a:ext>
              </a:extLst>
            </p:cNvPr>
            <p:cNvSpPr/>
            <p:nvPr/>
          </p:nvSpPr>
          <p:spPr>
            <a:xfrm>
              <a:off x="2304341" y="-163572"/>
              <a:ext cx="1078147" cy="200608"/>
            </a:xfrm>
            <a:custGeom>
              <a:avLst/>
              <a:gdLst/>
              <a:ahLst/>
              <a:cxnLst/>
              <a:rect l="l" t="t" r="r" b="b"/>
              <a:pathLst>
                <a:path w="919528" h="138112" extrusionOk="0">
                  <a:moveTo>
                    <a:pt x="0" y="0"/>
                  </a:moveTo>
                  <a:lnTo>
                    <a:pt x="919529" y="0"/>
                  </a:lnTo>
                  <a:lnTo>
                    <a:pt x="919529" y="138113"/>
                  </a:lnTo>
                  <a:lnTo>
                    <a:pt x="0" y="138113"/>
                  </a:lnTo>
                  <a:close/>
                </a:path>
              </a:pathLst>
            </a:custGeom>
            <a:solidFill>
              <a:srgbClr val="0000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41" name="Google Shape;88;p15">
              <a:extLst>
                <a:ext uri="{FF2B5EF4-FFF2-40B4-BE49-F238E27FC236}">
                  <a16:creationId xmlns:a16="http://schemas.microsoft.com/office/drawing/2014/main" id="{7BA6CBD1-12FE-4B8D-AA96-EB4E98E3465B}"/>
                </a:ext>
              </a:extLst>
            </p:cNvPr>
            <p:cNvSpPr/>
            <p:nvPr/>
          </p:nvSpPr>
          <p:spPr>
            <a:xfrm>
              <a:off x="2392087" y="-931450"/>
              <a:ext cx="902653" cy="767861"/>
            </a:xfrm>
            <a:custGeom>
              <a:avLst/>
              <a:gdLst/>
              <a:ahLst/>
              <a:cxnLst/>
              <a:rect l="l" t="t" r="r" b="b"/>
              <a:pathLst>
                <a:path w="849556" h="767861" extrusionOk="0">
                  <a:moveTo>
                    <a:pt x="0" y="767861"/>
                  </a:moveTo>
                  <a:lnTo>
                    <a:pt x="849557" y="767861"/>
                  </a:lnTo>
                  <a:cubicBezTo>
                    <a:pt x="818784" y="718771"/>
                    <a:pt x="775189" y="643304"/>
                    <a:pt x="731227" y="548054"/>
                  </a:cubicBezTo>
                  <a:cubicBezTo>
                    <a:pt x="669681" y="414704"/>
                    <a:pt x="598610" y="219441"/>
                    <a:pt x="576995" y="0"/>
                  </a:cubicBezTo>
                  <a:lnTo>
                    <a:pt x="271829" y="0"/>
                  </a:lnTo>
                  <a:cubicBezTo>
                    <a:pt x="250581" y="219441"/>
                    <a:pt x="179143" y="414337"/>
                    <a:pt x="117597" y="548054"/>
                  </a:cubicBezTo>
                  <a:cubicBezTo>
                    <a:pt x="74368" y="643304"/>
                    <a:pt x="30773" y="718771"/>
                    <a:pt x="0" y="767861"/>
                  </a:cubicBezTo>
                  <a:close/>
                </a:path>
              </a:pathLst>
            </a:custGeom>
            <a:solidFill>
              <a:srgbClr val="0000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42" name="Google Shape;89;p15">
              <a:extLst>
                <a:ext uri="{FF2B5EF4-FFF2-40B4-BE49-F238E27FC236}">
                  <a16:creationId xmlns:a16="http://schemas.microsoft.com/office/drawing/2014/main" id="{A4F7CD3C-6242-4BFA-A2D3-69125F41E9EF}"/>
                </a:ext>
              </a:extLst>
            </p:cNvPr>
            <p:cNvSpPr/>
            <p:nvPr/>
          </p:nvSpPr>
          <p:spPr>
            <a:xfrm>
              <a:off x="2541925" y="-1642425"/>
              <a:ext cx="602960" cy="559355"/>
            </a:xfrm>
            <a:custGeom>
              <a:avLst/>
              <a:gdLst/>
              <a:ahLst/>
              <a:cxnLst/>
              <a:rect l="l" t="t" r="r" b="b"/>
              <a:pathLst>
                <a:path w="459398" h="414337" extrusionOk="0">
                  <a:moveTo>
                    <a:pt x="459398" y="229699"/>
                  </a:moveTo>
                  <a:cubicBezTo>
                    <a:pt x="459398" y="102943"/>
                    <a:pt x="356455" y="0"/>
                    <a:pt x="229699" y="0"/>
                  </a:cubicBezTo>
                  <a:cubicBezTo>
                    <a:pt x="102943" y="0"/>
                    <a:pt x="0" y="102943"/>
                    <a:pt x="0" y="229699"/>
                  </a:cubicBezTo>
                  <a:cubicBezTo>
                    <a:pt x="0" y="305166"/>
                    <a:pt x="36635" y="372208"/>
                    <a:pt x="93052" y="414338"/>
                  </a:cubicBezTo>
                  <a:lnTo>
                    <a:pt x="365980" y="414338"/>
                  </a:lnTo>
                  <a:cubicBezTo>
                    <a:pt x="422764" y="372574"/>
                    <a:pt x="459398" y="305533"/>
                    <a:pt x="459398" y="229699"/>
                  </a:cubicBezTo>
                  <a:close/>
                </a:path>
              </a:pathLst>
            </a:custGeom>
            <a:solidFill>
              <a:srgbClr val="0000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43" name="Google Shape;90;p15">
              <a:extLst>
                <a:ext uri="{FF2B5EF4-FFF2-40B4-BE49-F238E27FC236}">
                  <a16:creationId xmlns:a16="http://schemas.microsoft.com/office/drawing/2014/main" id="{37E5B2BE-B1A5-4E78-8DF1-5122339C8DA0}"/>
                </a:ext>
              </a:extLst>
            </p:cNvPr>
            <p:cNvSpPr/>
            <p:nvPr/>
          </p:nvSpPr>
          <p:spPr>
            <a:xfrm>
              <a:off x="2506075" y="-1083576"/>
              <a:ext cx="674677" cy="200499"/>
            </a:xfrm>
            <a:custGeom>
              <a:avLst/>
              <a:gdLst/>
              <a:ahLst/>
              <a:cxnLst/>
              <a:rect l="l" t="t" r="r" b="b"/>
              <a:pathLst>
                <a:path w="603738" h="97448" extrusionOk="0">
                  <a:moveTo>
                    <a:pt x="555014" y="97448"/>
                  </a:moveTo>
                  <a:cubicBezTo>
                    <a:pt x="581758" y="97448"/>
                    <a:pt x="603738" y="75834"/>
                    <a:pt x="603738" y="48724"/>
                  </a:cubicBezTo>
                  <a:cubicBezTo>
                    <a:pt x="603738" y="21981"/>
                    <a:pt x="582124" y="0"/>
                    <a:pt x="555014" y="0"/>
                  </a:cubicBezTo>
                  <a:lnTo>
                    <a:pt x="48724" y="0"/>
                  </a:lnTo>
                  <a:cubicBezTo>
                    <a:pt x="21981" y="0"/>
                    <a:pt x="0" y="21614"/>
                    <a:pt x="0" y="48724"/>
                  </a:cubicBezTo>
                  <a:cubicBezTo>
                    <a:pt x="0" y="75467"/>
                    <a:pt x="21614" y="97448"/>
                    <a:pt x="48724" y="97448"/>
                  </a:cubicBezTo>
                  <a:lnTo>
                    <a:pt x="555014" y="97448"/>
                  </a:lnTo>
                  <a:close/>
                </a:path>
              </a:pathLst>
            </a:custGeom>
            <a:solidFill>
              <a:srgbClr val="0000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44" name="Google Shape;91;p15">
              <a:extLst>
                <a:ext uri="{FF2B5EF4-FFF2-40B4-BE49-F238E27FC236}">
                  <a16:creationId xmlns:a16="http://schemas.microsoft.com/office/drawing/2014/main" id="{88AE4B6D-140A-46FE-AFEE-3D479343F0EA}"/>
                </a:ext>
              </a:extLst>
            </p:cNvPr>
            <p:cNvSpPr/>
            <p:nvPr/>
          </p:nvSpPr>
          <p:spPr>
            <a:xfrm>
              <a:off x="2154702" y="36926"/>
              <a:ext cx="1377425" cy="341668"/>
            </a:xfrm>
            <a:custGeom>
              <a:avLst/>
              <a:gdLst/>
              <a:ahLst/>
              <a:cxnLst/>
              <a:rect l="l" t="t" r="r" b="b"/>
              <a:pathLst>
                <a:path w="1216269" h="196361" extrusionOk="0">
                  <a:moveTo>
                    <a:pt x="70705" y="196361"/>
                  </a:moveTo>
                  <a:lnTo>
                    <a:pt x="1145564" y="196361"/>
                  </a:lnTo>
                  <a:cubicBezTo>
                    <a:pt x="1184397" y="196361"/>
                    <a:pt x="1216269" y="164856"/>
                    <a:pt x="1216269" y="125657"/>
                  </a:cubicBezTo>
                  <a:lnTo>
                    <a:pt x="1216269" y="70705"/>
                  </a:lnTo>
                  <a:cubicBezTo>
                    <a:pt x="1216269" y="31872"/>
                    <a:pt x="1184764" y="0"/>
                    <a:pt x="1145564" y="0"/>
                  </a:cubicBezTo>
                  <a:lnTo>
                    <a:pt x="1108197" y="0"/>
                  </a:lnTo>
                  <a:lnTo>
                    <a:pt x="108072" y="0"/>
                  </a:lnTo>
                  <a:lnTo>
                    <a:pt x="70705" y="0"/>
                  </a:lnTo>
                  <a:cubicBezTo>
                    <a:pt x="31872" y="0"/>
                    <a:pt x="0" y="31506"/>
                    <a:pt x="0" y="70705"/>
                  </a:cubicBezTo>
                  <a:lnTo>
                    <a:pt x="0" y="125657"/>
                  </a:lnTo>
                  <a:cubicBezTo>
                    <a:pt x="0" y="164856"/>
                    <a:pt x="31506" y="196361"/>
                    <a:pt x="70705" y="196361"/>
                  </a:cubicBezTo>
                  <a:close/>
                </a:path>
              </a:pathLst>
            </a:custGeom>
            <a:solidFill>
              <a:srgbClr val="0000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grpSp>
      <p:grpSp>
        <p:nvGrpSpPr>
          <p:cNvPr id="51" name="Google Shape;104;p15">
            <a:extLst>
              <a:ext uri="{FF2B5EF4-FFF2-40B4-BE49-F238E27FC236}">
                <a16:creationId xmlns:a16="http://schemas.microsoft.com/office/drawing/2014/main" id="{49AE33E6-2354-42F3-BB74-752FC8D6A03C}"/>
              </a:ext>
            </a:extLst>
          </p:cNvPr>
          <p:cNvGrpSpPr/>
          <p:nvPr/>
        </p:nvGrpSpPr>
        <p:grpSpPr>
          <a:xfrm>
            <a:off x="213250" y="1556758"/>
            <a:ext cx="472548" cy="693344"/>
            <a:chOff x="2154702" y="-1642425"/>
            <a:chExt cx="1377425" cy="2021019"/>
          </a:xfrm>
        </p:grpSpPr>
        <p:sp>
          <p:nvSpPr>
            <p:cNvPr id="52" name="Google Shape;105;p15">
              <a:extLst>
                <a:ext uri="{FF2B5EF4-FFF2-40B4-BE49-F238E27FC236}">
                  <a16:creationId xmlns:a16="http://schemas.microsoft.com/office/drawing/2014/main" id="{5E158D69-D6CC-421B-B100-FC80BC738D10}"/>
                </a:ext>
              </a:extLst>
            </p:cNvPr>
            <p:cNvSpPr/>
            <p:nvPr/>
          </p:nvSpPr>
          <p:spPr>
            <a:xfrm>
              <a:off x="2304341" y="-163572"/>
              <a:ext cx="1078147" cy="200608"/>
            </a:xfrm>
            <a:custGeom>
              <a:avLst/>
              <a:gdLst/>
              <a:ahLst/>
              <a:cxnLst/>
              <a:rect l="l" t="t" r="r" b="b"/>
              <a:pathLst>
                <a:path w="919528" h="138112" extrusionOk="0">
                  <a:moveTo>
                    <a:pt x="0" y="0"/>
                  </a:moveTo>
                  <a:lnTo>
                    <a:pt x="919529" y="0"/>
                  </a:lnTo>
                  <a:lnTo>
                    <a:pt x="919529" y="138113"/>
                  </a:lnTo>
                  <a:lnTo>
                    <a:pt x="0" y="138113"/>
                  </a:lnTo>
                  <a:close/>
                </a:path>
              </a:pathLst>
            </a:custGeom>
            <a:solidFill>
              <a:srgbClr val="F2A21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53" name="Google Shape;106;p15">
              <a:extLst>
                <a:ext uri="{FF2B5EF4-FFF2-40B4-BE49-F238E27FC236}">
                  <a16:creationId xmlns:a16="http://schemas.microsoft.com/office/drawing/2014/main" id="{0311AD7E-B8E3-46C1-8825-459098FB26CB}"/>
                </a:ext>
              </a:extLst>
            </p:cNvPr>
            <p:cNvSpPr/>
            <p:nvPr/>
          </p:nvSpPr>
          <p:spPr>
            <a:xfrm>
              <a:off x="2392087" y="-931450"/>
              <a:ext cx="902653" cy="767861"/>
            </a:xfrm>
            <a:custGeom>
              <a:avLst/>
              <a:gdLst/>
              <a:ahLst/>
              <a:cxnLst/>
              <a:rect l="l" t="t" r="r" b="b"/>
              <a:pathLst>
                <a:path w="849556" h="767861" extrusionOk="0">
                  <a:moveTo>
                    <a:pt x="0" y="767861"/>
                  </a:moveTo>
                  <a:lnTo>
                    <a:pt x="849557" y="767861"/>
                  </a:lnTo>
                  <a:cubicBezTo>
                    <a:pt x="818784" y="718771"/>
                    <a:pt x="775189" y="643304"/>
                    <a:pt x="731227" y="548054"/>
                  </a:cubicBezTo>
                  <a:cubicBezTo>
                    <a:pt x="669681" y="414704"/>
                    <a:pt x="598610" y="219441"/>
                    <a:pt x="576995" y="0"/>
                  </a:cubicBezTo>
                  <a:lnTo>
                    <a:pt x="271829" y="0"/>
                  </a:lnTo>
                  <a:cubicBezTo>
                    <a:pt x="250581" y="219441"/>
                    <a:pt x="179143" y="414337"/>
                    <a:pt x="117597" y="548054"/>
                  </a:cubicBezTo>
                  <a:cubicBezTo>
                    <a:pt x="74368" y="643304"/>
                    <a:pt x="30773" y="718771"/>
                    <a:pt x="0" y="767861"/>
                  </a:cubicBezTo>
                  <a:close/>
                </a:path>
              </a:pathLst>
            </a:custGeom>
            <a:solidFill>
              <a:srgbClr val="F2A21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54" name="Google Shape;107;p15">
              <a:extLst>
                <a:ext uri="{FF2B5EF4-FFF2-40B4-BE49-F238E27FC236}">
                  <a16:creationId xmlns:a16="http://schemas.microsoft.com/office/drawing/2014/main" id="{3A70BBEA-4012-43B7-9174-EAF6079640FE}"/>
                </a:ext>
              </a:extLst>
            </p:cNvPr>
            <p:cNvSpPr/>
            <p:nvPr/>
          </p:nvSpPr>
          <p:spPr>
            <a:xfrm>
              <a:off x="2541925" y="-1642425"/>
              <a:ext cx="602960" cy="559355"/>
            </a:xfrm>
            <a:custGeom>
              <a:avLst/>
              <a:gdLst/>
              <a:ahLst/>
              <a:cxnLst/>
              <a:rect l="l" t="t" r="r" b="b"/>
              <a:pathLst>
                <a:path w="459398" h="414337" extrusionOk="0">
                  <a:moveTo>
                    <a:pt x="459398" y="229699"/>
                  </a:moveTo>
                  <a:cubicBezTo>
                    <a:pt x="459398" y="102943"/>
                    <a:pt x="356455" y="0"/>
                    <a:pt x="229699" y="0"/>
                  </a:cubicBezTo>
                  <a:cubicBezTo>
                    <a:pt x="102943" y="0"/>
                    <a:pt x="0" y="102943"/>
                    <a:pt x="0" y="229699"/>
                  </a:cubicBezTo>
                  <a:cubicBezTo>
                    <a:pt x="0" y="305166"/>
                    <a:pt x="36635" y="372208"/>
                    <a:pt x="93052" y="414338"/>
                  </a:cubicBezTo>
                  <a:lnTo>
                    <a:pt x="365980" y="414338"/>
                  </a:lnTo>
                  <a:cubicBezTo>
                    <a:pt x="422764" y="372574"/>
                    <a:pt x="459398" y="305533"/>
                    <a:pt x="459398" y="229699"/>
                  </a:cubicBezTo>
                  <a:close/>
                </a:path>
              </a:pathLst>
            </a:custGeom>
            <a:solidFill>
              <a:srgbClr val="F2A21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55" name="Google Shape;108;p15">
              <a:extLst>
                <a:ext uri="{FF2B5EF4-FFF2-40B4-BE49-F238E27FC236}">
                  <a16:creationId xmlns:a16="http://schemas.microsoft.com/office/drawing/2014/main" id="{9D8BC8BD-E567-4047-9462-E2F541E93F43}"/>
                </a:ext>
              </a:extLst>
            </p:cNvPr>
            <p:cNvSpPr/>
            <p:nvPr/>
          </p:nvSpPr>
          <p:spPr>
            <a:xfrm>
              <a:off x="2506075" y="-1083576"/>
              <a:ext cx="674677" cy="200499"/>
            </a:xfrm>
            <a:custGeom>
              <a:avLst/>
              <a:gdLst/>
              <a:ahLst/>
              <a:cxnLst/>
              <a:rect l="l" t="t" r="r" b="b"/>
              <a:pathLst>
                <a:path w="603738" h="97448" extrusionOk="0">
                  <a:moveTo>
                    <a:pt x="555014" y="97448"/>
                  </a:moveTo>
                  <a:cubicBezTo>
                    <a:pt x="581758" y="97448"/>
                    <a:pt x="603738" y="75834"/>
                    <a:pt x="603738" y="48724"/>
                  </a:cubicBezTo>
                  <a:cubicBezTo>
                    <a:pt x="603738" y="21981"/>
                    <a:pt x="582124" y="0"/>
                    <a:pt x="555014" y="0"/>
                  </a:cubicBezTo>
                  <a:lnTo>
                    <a:pt x="48724" y="0"/>
                  </a:lnTo>
                  <a:cubicBezTo>
                    <a:pt x="21981" y="0"/>
                    <a:pt x="0" y="21614"/>
                    <a:pt x="0" y="48724"/>
                  </a:cubicBezTo>
                  <a:cubicBezTo>
                    <a:pt x="0" y="75467"/>
                    <a:pt x="21614" y="97448"/>
                    <a:pt x="48724" y="97448"/>
                  </a:cubicBezTo>
                  <a:lnTo>
                    <a:pt x="555014" y="97448"/>
                  </a:lnTo>
                  <a:close/>
                </a:path>
              </a:pathLst>
            </a:custGeom>
            <a:solidFill>
              <a:srgbClr val="F2A21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56" name="Google Shape;109;p15">
              <a:extLst>
                <a:ext uri="{FF2B5EF4-FFF2-40B4-BE49-F238E27FC236}">
                  <a16:creationId xmlns:a16="http://schemas.microsoft.com/office/drawing/2014/main" id="{8941F1F2-2B2F-4866-A3E1-88839D9F11B3}"/>
                </a:ext>
              </a:extLst>
            </p:cNvPr>
            <p:cNvSpPr/>
            <p:nvPr/>
          </p:nvSpPr>
          <p:spPr>
            <a:xfrm>
              <a:off x="2154702" y="36926"/>
              <a:ext cx="1377425" cy="341668"/>
            </a:xfrm>
            <a:custGeom>
              <a:avLst/>
              <a:gdLst/>
              <a:ahLst/>
              <a:cxnLst/>
              <a:rect l="l" t="t" r="r" b="b"/>
              <a:pathLst>
                <a:path w="1216269" h="196361" extrusionOk="0">
                  <a:moveTo>
                    <a:pt x="70705" y="196361"/>
                  </a:moveTo>
                  <a:lnTo>
                    <a:pt x="1145564" y="196361"/>
                  </a:lnTo>
                  <a:cubicBezTo>
                    <a:pt x="1184397" y="196361"/>
                    <a:pt x="1216269" y="164856"/>
                    <a:pt x="1216269" y="125657"/>
                  </a:cubicBezTo>
                  <a:lnTo>
                    <a:pt x="1216269" y="70705"/>
                  </a:lnTo>
                  <a:cubicBezTo>
                    <a:pt x="1216269" y="31872"/>
                    <a:pt x="1184764" y="0"/>
                    <a:pt x="1145564" y="0"/>
                  </a:cubicBezTo>
                  <a:lnTo>
                    <a:pt x="1108197" y="0"/>
                  </a:lnTo>
                  <a:lnTo>
                    <a:pt x="108072" y="0"/>
                  </a:lnTo>
                  <a:lnTo>
                    <a:pt x="70705" y="0"/>
                  </a:lnTo>
                  <a:cubicBezTo>
                    <a:pt x="31872" y="0"/>
                    <a:pt x="0" y="31506"/>
                    <a:pt x="0" y="70705"/>
                  </a:cubicBezTo>
                  <a:lnTo>
                    <a:pt x="0" y="125657"/>
                  </a:lnTo>
                  <a:cubicBezTo>
                    <a:pt x="0" y="164856"/>
                    <a:pt x="31506" y="196361"/>
                    <a:pt x="70705" y="196361"/>
                  </a:cubicBezTo>
                  <a:close/>
                </a:path>
              </a:pathLst>
            </a:custGeom>
            <a:solidFill>
              <a:srgbClr val="F2A21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grpSp>
      <p:grpSp>
        <p:nvGrpSpPr>
          <p:cNvPr id="57" name="Google Shape;110;p15">
            <a:extLst>
              <a:ext uri="{FF2B5EF4-FFF2-40B4-BE49-F238E27FC236}">
                <a16:creationId xmlns:a16="http://schemas.microsoft.com/office/drawing/2014/main" id="{2A4DC412-5869-493D-AD9B-AE2C254A0112}"/>
              </a:ext>
            </a:extLst>
          </p:cNvPr>
          <p:cNvGrpSpPr/>
          <p:nvPr/>
        </p:nvGrpSpPr>
        <p:grpSpPr>
          <a:xfrm>
            <a:off x="177603" y="5175568"/>
            <a:ext cx="472548" cy="693344"/>
            <a:chOff x="2154702" y="-1642425"/>
            <a:chExt cx="1377425" cy="2021019"/>
          </a:xfrm>
        </p:grpSpPr>
        <p:sp>
          <p:nvSpPr>
            <p:cNvPr id="58" name="Google Shape;111;p15">
              <a:extLst>
                <a:ext uri="{FF2B5EF4-FFF2-40B4-BE49-F238E27FC236}">
                  <a16:creationId xmlns:a16="http://schemas.microsoft.com/office/drawing/2014/main" id="{9CB3E73C-C57E-4E81-A4AF-38EF96ED0A1E}"/>
                </a:ext>
              </a:extLst>
            </p:cNvPr>
            <p:cNvSpPr/>
            <p:nvPr/>
          </p:nvSpPr>
          <p:spPr>
            <a:xfrm>
              <a:off x="2304341" y="-163572"/>
              <a:ext cx="1078147" cy="200608"/>
            </a:xfrm>
            <a:custGeom>
              <a:avLst/>
              <a:gdLst/>
              <a:ahLst/>
              <a:cxnLst/>
              <a:rect l="l" t="t" r="r" b="b"/>
              <a:pathLst>
                <a:path w="919528" h="138112" extrusionOk="0">
                  <a:moveTo>
                    <a:pt x="0" y="0"/>
                  </a:moveTo>
                  <a:lnTo>
                    <a:pt x="919529" y="0"/>
                  </a:lnTo>
                  <a:lnTo>
                    <a:pt x="919529" y="138113"/>
                  </a:lnTo>
                  <a:lnTo>
                    <a:pt x="0" y="138113"/>
                  </a:lnTo>
                  <a:close/>
                </a:path>
              </a:pathLst>
            </a:custGeom>
            <a:solidFill>
              <a:srgbClr val="00FF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59" name="Google Shape;112;p15">
              <a:extLst>
                <a:ext uri="{FF2B5EF4-FFF2-40B4-BE49-F238E27FC236}">
                  <a16:creationId xmlns:a16="http://schemas.microsoft.com/office/drawing/2014/main" id="{6AA5FD32-C98D-494C-86ED-4AAB16BB88C4}"/>
                </a:ext>
              </a:extLst>
            </p:cNvPr>
            <p:cNvSpPr/>
            <p:nvPr/>
          </p:nvSpPr>
          <p:spPr>
            <a:xfrm>
              <a:off x="2392087" y="-931450"/>
              <a:ext cx="902653" cy="767861"/>
            </a:xfrm>
            <a:custGeom>
              <a:avLst/>
              <a:gdLst/>
              <a:ahLst/>
              <a:cxnLst/>
              <a:rect l="l" t="t" r="r" b="b"/>
              <a:pathLst>
                <a:path w="849556" h="767861" extrusionOk="0">
                  <a:moveTo>
                    <a:pt x="0" y="767861"/>
                  </a:moveTo>
                  <a:lnTo>
                    <a:pt x="849557" y="767861"/>
                  </a:lnTo>
                  <a:cubicBezTo>
                    <a:pt x="818784" y="718771"/>
                    <a:pt x="775189" y="643304"/>
                    <a:pt x="731227" y="548054"/>
                  </a:cubicBezTo>
                  <a:cubicBezTo>
                    <a:pt x="669681" y="414704"/>
                    <a:pt x="598610" y="219441"/>
                    <a:pt x="576995" y="0"/>
                  </a:cubicBezTo>
                  <a:lnTo>
                    <a:pt x="271829" y="0"/>
                  </a:lnTo>
                  <a:cubicBezTo>
                    <a:pt x="250581" y="219441"/>
                    <a:pt x="179143" y="414337"/>
                    <a:pt x="117597" y="548054"/>
                  </a:cubicBezTo>
                  <a:cubicBezTo>
                    <a:pt x="74368" y="643304"/>
                    <a:pt x="30773" y="718771"/>
                    <a:pt x="0" y="767861"/>
                  </a:cubicBezTo>
                  <a:close/>
                </a:path>
              </a:pathLst>
            </a:custGeom>
            <a:solidFill>
              <a:srgbClr val="00FF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60" name="Google Shape;113;p15">
              <a:extLst>
                <a:ext uri="{FF2B5EF4-FFF2-40B4-BE49-F238E27FC236}">
                  <a16:creationId xmlns:a16="http://schemas.microsoft.com/office/drawing/2014/main" id="{28B40280-86D7-4130-9F8C-BE0E5210382F}"/>
                </a:ext>
              </a:extLst>
            </p:cNvPr>
            <p:cNvSpPr/>
            <p:nvPr/>
          </p:nvSpPr>
          <p:spPr>
            <a:xfrm>
              <a:off x="2541925" y="-1642425"/>
              <a:ext cx="602960" cy="559355"/>
            </a:xfrm>
            <a:custGeom>
              <a:avLst/>
              <a:gdLst/>
              <a:ahLst/>
              <a:cxnLst/>
              <a:rect l="l" t="t" r="r" b="b"/>
              <a:pathLst>
                <a:path w="459398" h="414337" extrusionOk="0">
                  <a:moveTo>
                    <a:pt x="459398" y="229699"/>
                  </a:moveTo>
                  <a:cubicBezTo>
                    <a:pt x="459398" y="102943"/>
                    <a:pt x="356455" y="0"/>
                    <a:pt x="229699" y="0"/>
                  </a:cubicBezTo>
                  <a:cubicBezTo>
                    <a:pt x="102943" y="0"/>
                    <a:pt x="0" y="102943"/>
                    <a:pt x="0" y="229699"/>
                  </a:cubicBezTo>
                  <a:cubicBezTo>
                    <a:pt x="0" y="305166"/>
                    <a:pt x="36635" y="372208"/>
                    <a:pt x="93052" y="414338"/>
                  </a:cubicBezTo>
                  <a:lnTo>
                    <a:pt x="365980" y="414338"/>
                  </a:lnTo>
                  <a:cubicBezTo>
                    <a:pt x="422764" y="372574"/>
                    <a:pt x="459398" y="305533"/>
                    <a:pt x="459398" y="229699"/>
                  </a:cubicBezTo>
                  <a:close/>
                </a:path>
              </a:pathLst>
            </a:custGeom>
            <a:solidFill>
              <a:srgbClr val="00FF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61" name="Google Shape;114;p15">
              <a:extLst>
                <a:ext uri="{FF2B5EF4-FFF2-40B4-BE49-F238E27FC236}">
                  <a16:creationId xmlns:a16="http://schemas.microsoft.com/office/drawing/2014/main" id="{02C882FB-BFE9-4437-9C88-80C938B1769A}"/>
                </a:ext>
              </a:extLst>
            </p:cNvPr>
            <p:cNvSpPr/>
            <p:nvPr/>
          </p:nvSpPr>
          <p:spPr>
            <a:xfrm>
              <a:off x="2506075" y="-1083576"/>
              <a:ext cx="674677" cy="200499"/>
            </a:xfrm>
            <a:custGeom>
              <a:avLst/>
              <a:gdLst/>
              <a:ahLst/>
              <a:cxnLst/>
              <a:rect l="l" t="t" r="r" b="b"/>
              <a:pathLst>
                <a:path w="603738" h="97448" extrusionOk="0">
                  <a:moveTo>
                    <a:pt x="555014" y="97448"/>
                  </a:moveTo>
                  <a:cubicBezTo>
                    <a:pt x="581758" y="97448"/>
                    <a:pt x="603738" y="75834"/>
                    <a:pt x="603738" y="48724"/>
                  </a:cubicBezTo>
                  <a:cubicBezTo>
                    <a:pt x="603738" y="21981"/>
                    <a:pt x="582124" y="0"/>
                    <a:pt x="555014" y="0"/>
                  </a:cubicBezTo>
                  <a:lnTo>
                    <a:pt x="48724" y="0"/>
                  </a:lnTo>
                  <a:cubicBezTo>
                    <a:pt x="21981" y="0"/>
                    <a:pt x="0" y="21614"/>
                    <a:pt x="0" y="48724"/>
                  </a:cubicBezTo>
                  <a:cubicBezTo>
                    <a:pt x="0" y="75467"/>
                    <a:pt x="21614" y="97448"/>
                    <a:pt x="48724" y="97448"/>
                  </a:cubicBezTo>
                  <a:lnTo>
                    <a:pt x="555014" y="97448"/>
                  </a:lnTo>
                  <a:close/>
                </a:path>
              </a:pathLst>
            </a:custGeom>
            <a:solidFill>
              <a:srgbClr val="00FF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62" name="Google Shape;115;p15">
              <a:extLst>
                <a:ext uri="{FF2B5EF4-FFF2-40B4-BE49-F238E27FC236}">
                  <a16:creationId xmlns:a16="http://schemas.microsoft.com/office/drawing/2014/main" id="{0D5AF1D4-8A15-4865-9A93-28438C2C3175}"/>
                </a:ext>
              </a:extLst>
            </p:cNvPr>
            <p:cNvSpPr/>
            <p:nvPr/>
          </p:nvSpPr>
          <p:spPr>
            <a:xfrm>
              <a:off x="2154702" y="36926"/>
              <a:ext cx="1377425" cy="341668"/>
            </a:xfrm>
            <a:custGeom>
              <a:avLst/>
              <a:gdLst/>
              <a:ahLst/>
              <a:cxnLst/>
              <a:rect l="l" t="t" r="r" b="b"/>
              <a:pathLst>
                <a:path w="1216269" h="196361" extrusionOk="0">
                  <a:moveTo>
                    <a:pt x="70705" y="196361"/>
                  </a:moveTo>
                  <a:lnTo>
                    <a:pt x="1145564" y="196361"/>
                  </a:lnTo>
                  <a:cubicBezTo>
                    <a:pt x="1184397" y="196361"/>
                    <a:pt x="1216269" y="164856"/>
                    <a:pt x="1216269" y="125657"/>
                  </a:cubicBezTo>
                  <a:lnTo>
                    <a:pt x="1216269" y="70705"/>
                  </a:lnTo>
                  <a:cubicBezTo>
                    <a:pt x="1216269" y="31872"/>
                    <a:pt x="1184764" y="0"/>
                    <a:pt x="1145564" y="0"/>
                  </a:cubicBezTo>
                  <a:lnTo>
                    <a:pt x="1108197" y="0"/>
                  </a:lnTo>
                  <a:lnTo>
                    <a:pt x="108072" y="0"/>
                  </a:lnTo>
                  <a:lnTo>
                    <a:pt x="70705" y="0"/>
                  </a:lnTo>
                  <a:cubicBezTo>
                    <a:pt x="31872" y="0"/>
                    <a:pt x="0" y="31506"/>
                    <a:pt x="0" y="70705"/>
                  </a:cubicBezTo>
                  <a:lnTo>
                    <a:pt x="0" y="125657"/>
                  </a:lnTo>
                  <a:cubicBezTo>
                    <a:pt x="0" y="164856"/>
                    <a:pt x="31506" y="196361"/>
                    <a:pt x="70705" y="196361"/>
                  </a:cubicBezTo>
                  <a:close/>
                </a:path>
              </a:pathLst>
            </a:custGeom>
            <a:solidFill>
              <a:srgbClr val="00FFFF"/>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grpSp>
      <p:grpSp>
        <p:nvGrpSpPr>
          <p:cNvPr id="63" name="Google Shape;116;p15">
            <a:extLst>
              <a:ext uri="{FF2B5EF4-FFF2-40B4-BE49-F238E27FC236}">
                <a16:creationId xmlns:a16="http://schemas.microsoft.com/office/drawing/2014/main" id="{556235D2-6FF8-4653-88D6-CFE0B183788C}"/>
              </a:ext>
            </a:extLst>
          </p:cNvPr>
          <p:cNvGrpSpPr/>
          <p:nvPr/>
        </p:nvGrpSpPr>
        <p:grpSpPr>
          <a:xfrm>
            <a:off x="213246" y="664793"/>
            <a:ext cx="472548" cy="693344"/>
            <a:chOff x="2154702" y="-1642425"/>
            <a:chExt cx="1377425" cy="2021019"/>
          </a:xfrm>
        </p:grpSpPr>
        <p:sp>
          <p:nvSpPr>
            <p:cNvPr id="64" name="Google Shape;117;p15">
              <a:extLst>
                <a:ext uri="{FF2B5EF4-FFF2-40B4-BE49-F238E27FC236}">
                  <a16:creationId xmlns:a16="http://schemas.microsoft.com/office/drawing/2014/main" id="{852C1B99-5A0D-4A13-8FC5-12AE7F29AFD4}"/>
                </a:ext>
              </a:extLst>
            </p:cNvPr>
            <p:cNvSpPr/>
            <p:nvPr/>
          </p:nvSpPr>
          <p:spPr>
            <a:xfrm>
              <a:off x="2304341" y="-163572"/>
              <a:ext cx="1078147" cy="200608"/>
            </a:xfrm>
            <a:custGeom>
              <a:avLst/>
              <a:gdLst/>
              <a:ahLst/>
              <a:cxnLst/>
              <a:rect l="l" t="t" r="r" b="b"/>
              <a:pathLst>
                <a:path w="919528" h="138112" extrusionOk="0">
                  <a:moveTo>
                    <a:pt x="0" y="0"/>
                  </a:moveTo>
                  <a:lnTo>
                    <a:pt x="919529" y="0"/>
                  </a:lnTo>
                  <a:lnTo>
                    <a:pt x="919529" y="138113"/>
                  </a:lnTo>
                  <a:lnTo>
                    <a:pt x="0" y="138113"/>
                  </a:lnTo>
                  <a:close/>
                </a:path>
              </a:pathLst>
            </a:custGeom>
            <a:solidFill>
              <a:srgbClr val="EB62A7">
                <a:alpha val="99550"/>
              </a:srgbClr>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65" name="Google Shape;118;p15">
              <a:extLst>
                <a:ext uri="{FF2B5EF4-FFF2-40B4-BE49-F238E27FC236}">
                  <a16:creationId xmlns:a16="http://schemas.microsoft.com/office/drawing/2014/main" id="{A90FFE2F-AD42-4C2B-98AA-33D88A2014D2}"/>
                </a:ext>
              </a:extLst>
            </p:cNvPr>
            <p:cNvSpPr/>
            <p:nvPr/>
          </p:nvSpPr>
          <p:spPr>
            <a:xfrm>
              <a:off x="2392087" y="-931450"/>
              <a:ext cx="902653" cy="767861"/>
            </a:xfrm>
            <a:custGeom>
              <a:avLst/>
              <a:gdLst/>
              <a:ahLst/>
              <a:cxnLst/>
              <a:rect l="l" t="t" r="r" b="b"/>
              <a:pathLst>
                <a:path w="849556" h="767861" extrusionOk="0">
                  <a:moveTo>
                    <a:pt x="0" y="767861"/>
                  </a:moveTo>
                  <a:lnTo>
                    <a:pt x="849557" y="767861"/>
                  </a:lnTo>
                  <a:cubicBezTo>
                    <a:pt x="818784" y="718771"/>
                    <a:pt x="775189" y="643304"/>
                    <a:pt x="731227" y="548054"/>
                  </a:cubicBezTo>
                  <a:cubicBezTo>
                    <a:pt x="669681" y="414704"/>
                    <a:pt x="598610" y="219441"/>
                    <a:pt x="576995" y="0"/>
                  </a:cubicBezTo>
                  <a:lnTo>
                    <a:pt x="271829" y="0"/>
                  </a:lnTo>
                  <a:cubicBezTo>
                    <a:pt x="250581" y="219441"/>
                    <a:pt x="179143" y="414337"/>
                    <a:pt x="117597" y="548054"/>
                  </a:cubicBezTo>
                  <a:cubicBezTo>
                    <a:pt x="74368" y="643304"/>
                    <a:pt x="30773" y="718771"/>
                    <a:pt x="0" y="767861"/>
                  </a:cubicBezTo>
                  <a:close/>
                </a:path>
              </a:pathLst>
            </a:custGeom>
            <a:solidFill>
              <a:srgbClr val="EB62A7">
                <a:alpha val="99550"/>
              </a:srgbClr>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66" name="Google Shape;119;p15">
              <a:extLst>
                <a:ext uri="{FF2B5EF4-FFF2-40B4-BE49-F238E27FC236}">
                  <a16:creationId xmlns:a16="http://schemas.microsoft.com/office/drawing/2014/main" id="{0119ABE9-2B83-43CE-9AF3-482CED34559F}"/>
                </a:ext>
              </a:extLst>
            </p:cNvPr>
            <p:cNvSpPr/>
            <p:nvPr/>
          </p:nvSpPr>
          <p:spPr>
            <a:xfrm>
              <a:off x="2541925" y="-1642425"/>
              <a:ext cx="602960" cy="559355"/>
            </a:xfrm>
            <a:custGeom>
              <a:avLst/>
              <a:gdLst/>
              <a:ahLst/>
              <a:cxnLst/>
              <a:rect l="l" t="t" r="r" b="b"/>
              <a:pathLst>
                <a:path w="459398" h="414337" extrusionOk="0">
                  <a:moveTo>
                    <a:pt x="459398" y="229699"/>
                  </a:moveTo>
                  <a:cubicBezTo>
                    <a:pt x="459398" y="102943"/>
                    <a:pt x="356455" y="0"/>
                    <a:pt x="229699" y="0"/>
                  </a:cubicBezTo>
                  <a:cubicBezTo>
                    <a:pt x="102943" y="0"/>
                    <a:pt x="0" y="102943"/>
                    <a:pt x="0" y="229699"/>
                  </a:cubicBezTo>
                  <a:cubicBezTo>
                    <a:pt x="0" y="305166"/>
                    <a:pt x="36635" y="372208"/>
                    <a:pt x="93052" y="414338"/>
                  </a:cubicBezTo>
                  <a:lnTo>
                    <a:pt x="365980" y="414338"/>
                  </a:lnTo>
                  <a:cubicBezTo>
                    <a:pt x="422764" y="372574"/>
                    <a:pt x="459398" y="305533"/>
                    <a:pt x="459398" y="229699"/>
                  </a:cubicBezTo>
                  <a:close/>
                </a:path>
              </a:pathLst>
            </a:custGeom>
            <a:solidFill>
              <a:srgbClr val="EB62A7">
                <a:alpha val="99550"/>
              </a:srgbClr>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67" name="Google Shape;120;p15">
              <a:extLst>
                <a:ext uri="{FF2B5EF4-FFF2-40B4-BE49-F238E27FC236}">
                  <a16:creationId xmlns:a16="http://schemas.microsoft.com/office/drawing/2014/main" id="{673FFCA5-709F-42B3-8565-CB5E4D7EF746}"/>
                </a:ext>
              </a:extLst>
            </p:cNvPr>
            <p:cNvSpPr/>
            <p:nvPr/>
          </p:nvSpPr>
          <p:spPr>
            <a:xfrm>
              <a:off x="2506075" y="-1083576"/>
              <a:ext cx="674677" cy="200499"/>
            </a:xfrm>
            <a:custGeom>
              <a:avLst/>
              <a:gdLst/>
              <a:ahLst/>
              <a:cxnLst/>
              <a:rect l="l" t="t" r="r" b="b"/>
              <a:pathLst>
                <a:path w="603738" h="97448" extrusionOk="0">
                  <a:moveTo>
                    <a:pt x="555014" y="97448"/>
                  </a:moveTo>
                  <a:cubicBezTo>
                    <a:pt x="581758" y="97448"/>
                    <a:pt x="603738" y="75834"/>
                    <a:pt x="603738" y="48724"/>
                  </a:cubicBezTo>
                  <a:cubicBezTo>
                    <a:pt x="603738" y="21981"/>
                    <a:pt x="582124" y="0"/>
                    <a:pt x="555014" y="0"/>
                  </a:cubicBezTo>
                  <a:lnTo>
                    <a:pt x="48724" y="0"/>
                  </a:lnTo>
                  <a:cubicBezTo>
                    <a:pt x="21981" y="0"/>
                    <a:pt x="0" y="21614"/>
                    <a:pt x="0" y="48724"/>
                  </a:cubicBezTo>
                  <a:cubicBezTo>
                    <a:pt x="0" y="75467"/>
                    <a:pt x="21614" y="97448"/>
                    <a:pt x="48724" y="97448"/>
                  </a:cubicBezTo>
                  <a:lnTo>
                    <a:pt x="555014" y="97448"/>
                  </a:lnTo>
                  <a:close/>
                </a:path>
              </a:pathLst>
            </a:custGeom>
            <a:solidFill>
              <a:srgbClr val="EB62A7">
                <a:alpha val="99550"/>
              </a:srgbClr>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68" name="Google Shape;121;p15">
              <a:extLst>
                <a:ext uri="{FF2B5EF4-FFF2-40B4-BE49-F238E27FC236}">
                  <a16:creationId xmlns:a16="http://schemas.microsoft.com/office/drawing/2014/main" id="{E645AB7E-2EC9-49E9-A932-A216A4D56D1D}"/>
                </a:ext>
              </a:extLst>
            </p:cNvPr>
            <p:cNvSpPr/>
            <p:nvPr/>
          </p:nvSpPr>
          <p:spPr>
            <a:xfrm>
              <a:off x="2154702" y="36926"/>
              <a:ext cx="1377425" cy="341668"/>
            </a:xfrm>
            <a:custGeom>
              <a:avLst/>
              <a:gdLst/>
              <a:ahLst/>
              <a:cxnLst/>
              <a:rect l="l" t="t" r="r" b="b"/>
              <a:pathLst>
                <a:path w="1216269" h="196361" extrusionOk="0">
                  <a:moveTo>
                    <a:pt x="70705" y="196361"/>
                  </a:moveTo>
                  <a:lnTo>
                    <a:pt x="1145564" y="196361"/>
                  </a:lnTo>
                  <a:cubicBezTo>
                    <a:pt x="1184397" y="196361"/>
                    <a:pt x="1216269" y="164856"/>
                    <a:pt x="1216269" y="125657"/>
                  </a:cubicBezTo>
                  <a:lnTo>
                    <a:pt x="1216269" y="70705"/>
                  </a:lnTo>
                  <a:cubicBezTo>
                    <a:pt x="1216269" y="31872"/>
                    <a:pt x="1184764" y="0"/>
                    <a:pt x="1145564" y="0"/>
                  </a:cubicBezTo>
                  <a:lnTo>
                    <a:pt x="1108197" y="0"/>
                  </a:lnTo>
                  <a:lnTo>
                    <a:pt x="108072" y="0"/>
                  </a:lnTo>
                  <a:lnTo>
                    <a:pt x="70705" y="0"/>
                  </a:lnTo>
                  <a:cubicBezTo>
                    <a:pt x="31872" y="0"/>
                    <a:pt x="0" y="31506"/>
                    <a:pt x="0" y="70705"/>
                  </a:cubicBezTo>
                  <a:lnTo>
                    <a:pt x="0" y="125657"/>
                  </a:lnTo>
                  <a:cubicBezTo>
                    <a:pt x="0" y="164856"/>
                    <a:pt x="31506" y="196361"/>
                    <a:pt x="70705" y="196361"/>
                  </a:cubicBezTo>
                  <a:close/>
                </a:path>
              </a:pathLst>
            </a:custGeom>
            <a:solidFill>
              <a:srgbClr val="EB62A7">
                <a:alpha val="99550"/>
              </a:srgbClr>
            </a:solid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grpSp>
      <p:grpSp>
        <p:nvGrpSpPr>
          <p:cNvPr id="69" name="Google Shape;92;p15">
            <a:extLst>
              <a:ext uri="{FF2B5EF4-FFF2-40B4-BE49-F238E27FC236}">
                <a16:creationId xmlns:a16="http://schemas.microsoft.com/office/drawing/2014/main" id="{793ACA38-68B0-411C-B396-F1380A12FB8D}"/>
              </a:ext>
            </a:extLst>
          </p:cNvPr>
          <p:cNvGrpSpPr/>
          <p:nvPr/>
        </p:nvGrpSpPr>
        <p:grpSpPr>
          <a:xfrm>
            <a:off x="177603" y="3346393"/>
            <a:ext cx="472548" cy="693344"/>
            <a:chOff x="2154702" y="-1642425"/>
            <a:chExt cx="1377425" cy="2021019"/>
          </a:xfrm>
          <a:solidFill>
            <a:srgbClr val="7030A0"/>
          </a:solidFill>
        </p:grpSpPr>
        <p:sp>
          <p:nvSpPr>
            <p:cNvPr id="70" name="Google Shape;93;p15">
              <a:extLst>
                <a:ext uri="{FF2B5EF4-FFF2-40B4-BE49-F238E27FC236}">
                  <a16:creationId xmlns:a16="http://schemas.microsoft.com/office/drawing/2014/main" id="{0972477C-9D66-42F7-871A-4BB5A8439645}"/>
                </a:ext>
              </a:extLst>
            </p:cNvPr>
            <p:cNvSpPr/>
            <p:nvPr/>
          </p:nvSpPr>
          <p:spPr>
            <a:xfrm>
              <a:off x="2304341" y="-163572"/>
              <a:ext cx="1078147" cy="200608"/>
            </a:xfrm>
            <a:custGeom>
              <a:avLst/>
              <a:gdLst/>
              <a:ahLst/>
              <a:cxnLst/>
              <a:rect l="l" t="t" r="r" b="b"/>
              <a:pathLst>
                <a:path w="919528" h="138112" extrusionOk="0">
                  <a:moveTo>
                    <a:pt x="0" y="0"/>
                  </a:moveTo>
                  <a:lnTo>
                    <a:pt x="919529" y="0"/>
                  </a:lnTo>
                  <a:lnTo>
                    <a:pt x="919529" y="138113"/>
                  </a:lnTo>
                  <a:lnTo>
                    <a:pt x="0" y="138113"/>
                  </a:lnTo>
                  <a:close/>
                </a:path>
              </a:pathLst>
            </a:custGeom>
            <a:grp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71" name="Google Shape;94;p15">
              <a:extLst>
                <a:ext uri="{FF2B5EF4-FFF2-40B4-BE49-F238E27FC236}">
                  <a16:creationId xmlns:a16="http://schemas.microsoft.com/office/drawing/2014/main" id="{FB4D6334-274A-41C6-AB52-71B39938C9C4}"/>
                </a:ext>
              </a:extLst>
            </p:cNvPr>
            <p:cNvSpPr/>
            <p:nvPr/>
          </p:nvSpPr>
          <p:spPr>
            <a:xfrm>
              <a:off x="2392087" y="-931450"/>
              <a:ext cx="902653" cy="767861"/>
            </a:xfrm>
            <a:custGeom>
              <a:avLst/>
              <a:gdLst/>
              <a:ahLst/>
              <a:cxnLst/>
              <a:rect l="l" t="t" r="r" b="b"/>
              <a:pathLst>
                <a:path w="849556" h="767861" extrusionOk="0">
                  <a:moveTo>
                    <a:pt x="0" y="767861"/>
                  </a:moveTo>
                  <a:lnTo>
                    <a:pt x="849557" y="767861"/>
                  </a:lnTo>
                  <a:cubicBezTo>
                    <a:pt x="818784" y="718771"/>
                    <a:pt x="775189" y="643304"/>
                    <a:pt x="731227" y="548054"/>
                  </a:cubicBezTo>
                  <a:cubicBezTo>
                    <a:pt x="669681" y="414704"/>
                    <a:pt x="598610" y="219441"/>
                    <a:pt x="576995" y="0"/>
                  </a:cubicBezTo>
                  <a:lnTo>
                    <a:pt x="271829" y="0"/>
                  </a:lnTo>
                  <a:cubicBezTo>
                    <a:pt x="250581" y="219441"/>
                    <a:pt x="179143" y="414337"/>
                    <a:pt x="117597" y="548054"/>
                  </a:cubicBezTo>
                  <a:cubicBezTo>
                    <a:pt x="74368" y="643304"/>
                    <a:pt x="30773" y="718771"/>
                    <a:pt x="0" y="767861"/>
                  </a:cubicBezTo>
                  <a:close/>
                </a:path>
              </a:pathLst>
            </a:custGeom>
            <a:grp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72" name="Google Shape;95;p15">
              <a:extLst>
                <a:ext uri="{FF2B5EF4-FFF2-40B4-BE49-F238E27FC236}">
                  <a16:creationId xmlns:a16="http://schemas.microsoft.com/office/drawing/2014/main" id="{111DFA25-D100-4AA7-9063-C58A5064948B}"/>
                </a:ext>
              </a:extLst>
            </p:cNvPr>
            <p:cNvSpPr/>
            <p:nvPr/>
          </p:nvSpPr>
          <p:spPr>
            <a:xfrm>
              <a:off x="2541925" y="-1642425"/>
              <a:ext cx="602960" cy="559355"/>
            </a:xfrm>
            <a:custGeom>
              <a:avLst/>
              <a:gdLst/>
              <a:ahLst/>
              <a:cxnLst/>
              <a:rect l="l" t="t" r="r" b="b"/>
              <a:pathLst>
                <a:path w="459398" h="414337" extrusionOk="0">
                  <a:moveTo>
                    <a:pt x="459398" y="229699"/>
                  </a:moveTo>
                  <a:cubicBezTo>
                    <a:pt x="459398" y="102943"/>
                    <a:pt x="356455" y="0"/>
                    <a:pt x="229699" y="0"/>
                  </a:cubicBezTo>
                  <a:cubicBezTo>
                    <a:pt x="102943" y="0"/>
                    <a:pt x="0" y="102943"/>
                    <a:pt x="0" y="229699"/>
                  </a:cubicBezTo>
                  <a:cubicBezTo>
                    <a:pt x="0" y="305166"/>
                    <a:pt x="36635" y="372208"/>
                    <a:pt x="93052" y="414338"/>
                  </a:cubicBezTo>
                  <a:lnTo>
                    <a:pt x="365980" y="414338"/>
                  </a:lnTo>
                  <a:cubicBezTo>
                    <a:pt x="422764" y="372574"/>
                    <a:pt x="459398" y="305533"/>
                    <a:pt x="459398" y="229699"/>
                  </a:cubicBezTo>
                  <a:close/>
                </a:path>
              </a:pathLst>
            </a:custGeom>
            <a:grp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73" name="Google Shape;96;p15">
              <a:extLst>
                <a:ext uri="{FF2B5EF4-FFF2-40B4-BE49-F238E27FC236}">
                  <a16:creationId xmlns:a16="http://schemas.microsoft.com/office/drawing/2014/main" id="{EE5189D6-B43E-411E-A7C0-C1AC5967AE78}"/>
                </a:ext>
              </a:extLst>
            </p:cNvPr>
            <p:cNvSpPr/>
            <p:nvPr/>
          </p:nvSpPr>
          <p:spPr>
            <a:xfrm>
              <a:off x="2506075" y="-1083576"/>
              <a:ext cx="674677" cy="200499"/>
            </a:xfrm>
            <a:custGeom>
              <a:avLst/>
              <a:gdLst/>
              <a:ahLst/>
              <a:cxnLst/>
              <a:rect l="l" t="t" r="r" b="b"/>
              <a:pathLst>
                <a:path w="603738" h="97448" extrusionOk="0">
                  <a:moveTo>
                    <a:pt x="555014" y="97448"/>
                  </a:moveTo>
                  <a:cubicBezTo>
                    <a:pt x="581758" y="97448"/>
                    <a:pt x="603738" y="75834"/>
                    <a:pt x="603738" y="48724"/>
                  </a:cubicBezTo>
                  <a:cubicBezTo>
                    <a:pt x="603738" y="21981"/>
                    <a:pt x="582124" y="0"/>
                    <a:pt x="555014" y="0"/>
                  </a:cubicBezTo>
                  <a:lnTo>
                    <a:pt x="48724" y="0"/>
                  </a:lnTo>
                  <a:cubicBezTo>
                    <a:pt x="21981" y="0"/>
                    <a:pt x="0" y="21614"/>
                    <a:pt x="0" y="48724"/>
                  </a:cubicBezTo>
                  <a:cubicBezTo>
                    <a:pt x="0" y="75467"/>
                    <a:pt x="21614" y="97448"/>
                    <a:pt x="48724" y="97448"/>
                  </a:cubicBezTo>
                  <a:lnTo>
                    <a:pt x="555014" y="97448"/>
                  </a:lnTo>
                  <a:close/>
                </a:path>
              </a:pathLst>
            </a:custGeom>
            <a:grp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sp>
          <p:nvSpPr>
            <p:cNvPr id="74" name="Google Shape;97;p15">
              <a:extLst>
                <a:ext uri="{FF2B5EF4-FFF2-40B4-BE49-F238E27FC236}">
                  <a16:creationId xmlns:a16="http://schemas.microsoft.com/office/drawing/2014/main" id="{1CC09FED-4BDA-4236-B0B8-61E90CB793E0}"/>
                </a:ext>
              </a:extLst>
            </p:cNvPr>
            <p:cNvSpPr/>
            <p:nvPr/>
          </p:nvSpPr>
          <p:spPr>
            <a:xfrm>
              <a:off x="2154702" y="36926"/>
              <a:ext cx="1377425" cy="341668"/>
            </a:xfrm>
            <a:custGeom>
              <a:avLst/>
              <a:gdLst/>
              <a:ahLst/>
              <a:cxnLst/>
              <a:rect l="l" t="t" r="r" b="b"/>
              <a:pathLst>
                <a:path w="1216269" h="196361" extrusionOk="0">
                  <a:moveTo>
                    <a:pt x="70705" y="196361"/>
                  </a:moveTo>
                  <a:lnTo>
                    <a:pt x="1145564" y="196361"/>
                  </a:lnTo>
                  <a:cubicBezTo>
                    <a:pt x="1184397" y="196361"/>
                    <a:pt x="1216269" y="164856"/>
                    <a:pt x="1216269" y="125657"/>
                  </a:cubicBezTo>
                  <a:lnTo>
                    <a:pt x="1216269" y="70705"/>
                  </a:lnTo>
                  <a:cubicBezTo>
                    <a:pt x="1216269" y="31872"/>
                    <a:pt x="1184764" y="0"/>
                    <a:pt x="1145564" y="0"/>
                  </a:cubicBezTo>
                  <a:lnTo>
                    <a:pt x="1108197" y="0"/>
                  </a:lnTo>
                  <a:lnTo>
                    <a:pt x="108072" y="0"/>
                  </a:lnTo>
                  <a:lnTo>
                    <a:pt x="70705" y="0"/>
                  </a:lnTo>
                  <a:cubicBezTo>
                    <a:pt x="31872" y="0"/>
                    <a:pt x="0" y="31506"/>
                    <a:pt x="0" y="70705"/>
                  </a:cubicBezTo>
                  <a:lnTo>
                    <a:pt x="0" y="125657"/>
                  </a:lnTo>
                  <a:cubicBezTo>
                    <a:pt x="0" y="164856"/>
                    <a:pt x="31506" y="196361"/>
                    <a:pt x="70705" y="196361"/>
                  </a:cubicBezTo>
                  <a:close/>
                </a:path>
              </a:pathLst>
            </a:custGeom>
            <a:grpFill/>
            <a:ln w="19050" cap="flat" cmpd="sng">
              <a:solidFill>
                <a:srgbClr val="434343"/>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33" tIns="45700" rIns="91433" bIns="45700" anchor="ctr" anchorCtr="0">
              <a:noAutofit/>
            </a:bodyPr>
            <a:lstStyle/>
            <a:p>
              <a:endParaRPr sz="1467">
                <a:solidFill>
                  <a:srgbClr val="000000"/>
                </a:solidFill>
                <a:latin typeface="Arial"/>
                <a:ea typeface="Arial"/>
                <a:cs typeface="Arial"/>
                <a:sym typeface="Arial"/>
              </a:endParaRPr>
            </a:p>
          </p:txBody>
        </p:sp>
      </p:grpSp>
      <p:pic>
        <p:nvPicPr>
          <p:cNvPr id="76" name="Image 75">
            <a:extLst>
              <a:ext uri="{FF2B5EF4-FFF2-40B4-BE49-F238E27FC236}">
                <a16:creationId xmlns:a16="http://schemas.microsoft.com/office/drawing/2014/main" id="{00943905-2E28-49A2-87B6-A8A21F344D6B}"/>
              </a:ext>
            </a:extLst>
          </p:cNvPr>
          <p:cNvPicPr>
            <a:picLocks noChangeAspect="1"/>
          </p:cNvPicPr>
          <p:nvPr/>
        </p:nvPicPr>
        <p:blipFill>
          <a:blip r:embed="rId2"/>
          <a:stretch>
            <a:fillRect/>
          </a:stretch>
        </p:blipFill>
        <p:spPr>
          <a:xfrm rot="10800000">
            <a:off x="10946086" y="347445"/>
            <a:ext cx="542591" cy="396274"/>
          </a:xfrm>
          <a:prstGeom prst="rect">
            <a:avLst/>
          </a:prstGeom>
        </p:spPr>
      </p:pic>
      <p:pic>
        <p:nvPicPr>
          <p:cNvPr id="75" name="Image 74">
            <a:extLst>
              <a:ext uri="{FF2B5EF4-FFF2-40B4-BE49-F238E27FC236}">
                <a16:creationId xmlns:a16="http://schemas.microsoft.com/office/drawing/2014/main" id="{4462A784-53AB-406B-B6E0-B1B1B43C890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355572" y="0"/>
            <a:ext cx="868325" cy="868325"/>
          </a:xfrm>
          <a:prstGeom prst="rect">
            <a:avLst/>
          </a:prstGeom>
        </p:spPr>
      </p:pic>
      <p:pic>
        <p:nvPicPr>
          <p:cNvPr id="77" name="Image 76" descr="Une image contenant guitare&#10;&#10;Description générée automatiquement">
            <a:extLst>
              <a:ext uri="{FF2B5EF4-FFF2-40B4-BE49-F238E27FC236}">
                <a16:creationId xmlns:a16="http://schemas.microsoft.com/office/drawing/2014/main" id="{8035040D-3533-4E8C-A7D6-5892DE7BA5E7}"/>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rot="1088556">
            <a:off x="3550574" y="784518"/>
            <a:ext cx="3796767" cy="3220937"/>
          </a:xfrm>
          <a:prstGeom prst="rect">
            <a:avLst/>
          </a:prstGeom>
        </p:spPr>
      </p:pic>
      <p:pic>
        <p:nvPicPr>
          <p:cNvPr id="78" name="Image 77" descr="Une image contenant guitare&#10;&#10;Description générée automatiquement">
            <a:extLst>
              <a:ext uri="{FF2B5EF4-FFF2-40B4-BE49-F238E27FC236}">
                <a16:creationId xmlns:a16="http://schemas.microsoft.com/office/drawing/2014/main" id="{486E3484-F46A-48D4-BA63-123D50D8044A}"/>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925527" y="2562429"/>
            <a:ext cx="4954222" cy="4954222"/>
          </a:xfrm>
          <a:prstGeom prst="rect">
            <a:avLst/>
          </a:prstGeom>
        </p:spPr>
      </p:pic>
      <p:pic>
        <p:nvPicPr>
          <p:cNvPr id="79" name="Image 78" descr="Une image contenant guitare&#10;&#10;Description générée automatiquement">
            <a:extLst>
              <a:ext uri="{FF2B5EF4-FFF2-40B4-BE49-F238E27FC236}">
                <a16:creationId xmlns:a16="http://schemas.microsoft.com/office/drawing/2014/main" id="{16F60FBA-91A0-4A29-8146-10DCAAA8CBBB}"/>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rot="20561172">
            <a:off x="7316267" y="1121867"/>
            <a:ext cx="2736709" cy="2736709"/>
          </a:xfrm>
          <a:prstGeom prst="rect">
            <a:avLst/>
          </a:prstGeom>
        </p:spPr>
      </p:pic>
      <p:pic>
        <p:nvPicPr>
          <p:cNvPr id="80" name="Image 79" descr="Une image contenant guitare&#10;&#10;Description générée automatiquement">
            <a:extLst>
              <a:ext uri="{FF2B5EF4-FFF2-40B4-BE49-F238E27FC236}">
                <a16:creationId xmlns:a16="http://schemas.microsoft.com/office/drawing/2014/main" id="{8E1D46C5-0053-4CAB-AF1D-81CB11EC59FA}"/>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rot="17959517">
            <a:off x="6030871" y="-94727"/>
            <a:ext cx="2578715" cy="2578715"/>
          </a:xfrm>
          <a:prstGeom prst="rect">
            <a:avLst/>
          </a:prstGeom>
        </p:spPr>
      </p:pic>
      <p:pic>
        <p:nvPicPr>
          <p:cNvPr id="81" name="Google Shape;64;p13">
            <a:extLst>
              <a:ext uri="{FF2B5EF4-FFF2-40B4-BE49-F238E27FC236}">
                <a16:creationId xmlns:a16="http://schemas.microsoft.com/office/drawing/2014/main" id="{22434B05-4ACE-4E1F-A5E0-CA5622A2686A}"/>
              </a:ext>
            </a:extLst>
          </p:cNvPr>
          <p:cNvPicPr preferRelativeResize="0"/>
          <p:nvPr/>
        </p:nvPicPr>
        <p:blipFill>
          <a:blip r:embed="rId15">
            <a:alphaModFix/>
          </a:blip>
          <a:stretch>
            <a:fillRect/>
          </a:stretch>
        </p:blipFill>
        <p:spPr>
          <a:xfrm>
            <a:off x="-12896" y="6029424"/>
            <a:ext cx="753250" cy="828575"/>
          </a:xfrm>
          <a:prstGeom prst="rect">
            <a:avLst/>
          </a:prstGeom>
          <a:noFill/>
          <a:ln>
            <a:noFill/>
          </a:ln>
        </p:spPr>
      </p:pic>
    </p:spTree>
    <p:extLst>
      <p:ext uri="{BB962C8B-B14F-4D97-AF65-F5344CB8AC3E}">
        <p14:creationId xmlns:p14="http://schemas.microsoft.com/office/powerpoint/2010/main" val="2234924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DA9D08B870A345AFFADCFC2B16D7AC" ma:contentTypeVersion="12" ma:contentTypeDescription="Crée un document." ma:contentTypeScope="" ma:versionID="816b30fb4a6c054f9578d78a27dab887">
  <xsd:schema xmlns:xsd="http://www.w3.org/2001/XMLSchema" xmlns:xs="http://www.w3.org/2001/XMLSchema" xmlns:p="http://schemas.microsoft.com/office/2006/metadata/properties" xmlns:ns2="e04cf104-63f9-43f3-8221-f129fff97bf0" xmlns:ns3="b29a9714-6923-44fb-89ba-754cdb294e02" targetNamespace="http://schemas.microsoft.com/office/2006/metadata/properties" ma:root="true" ma:fieldsID="43b295d1e9cb45111ae9a4364e8f3357" ns2:_="" ns3:_="">
    <xsd:import namespace="e04cf104-63f9-43f3-8221-f129fff97bf0"/>
    <xsd:import namespace="b29a9714-6923-44fb-89ba-754cdb294e0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4cf104-63f9-43f3-8221-f129fff97b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9a9714-6923-44fb-89ba-754cdb294e02"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7446E7-392E-4804-A066-C421EE8DD524}"/>
</file>

<file path=customXml/itemProps2.xml><?xml version="1.0" encoding="utf-8"?>
<ds:datastoreItem xmlns:ds="http://schemas.openxmlformats.org/officeDocument/2006/customXml" ds:itemID="{EFF3D58B-5440-4B7A-82BD-5192958BD126}"/>
</file>

<file path=customXml/itemProps3.xml><?xml version="1.0" encoding="utf-8"?>
<ds:datastoreItem xmlns:ds="http://schemas.openxmlformats.org/officeDocument/2006/customXml" ds:itemID="{7BF05A0B-3CF0-4579-AD7B-1005ADC061FC}"/>
</file>

<file path=docProps/app.xml><?xml version="1.0" encoding="utf-8"?>
<Properties xmlns="http://schemas.openxmlformats.org/officeDocument/2006/extended-properties" xmlns:vt="http://schemas.openxmlformats.org/officeDocument/2006/docPropsVTypes">
  <TotalTime>326</TotalTime>
  <Words>398</Words>
  <Application>Microsoft Office PowerPoint</Application>
  <PresentationFormat>Grand écran</PresentationFormat>
  <Paragraphs>93</Paragraphs>
  <Slides>4</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Avenir Next LT Pro</vt:lpstr>
      <vt:lpstr>Barlow</vt:lpstr>
      <vt:lpstr>Calibri</vt:lpstr>
      <vt:lpstr>Jokerman</vt:lpstr>
      <vt:lpstr>AccentBoxVTI</vt:lpstr>
      <vt:lpstr>SERPENTS  &amp;  ÉCHELLES</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SERPENTS  &amp;  ÉCHELLES</dc:title>
  <dc:creator>Alex-Anne Trudeau</dc:creator>
  <cp:lastModifiedBy>Genevieve Quesnel</cp:lastModifiedBy>
  <cp:revision>1</cp:revision>
  <dcterms:created xsi:type="dcterms:W3CDTF">2020-04-12T20:44:02Z</dcterms:created>
  <dcterms:modified xsi:type="dcterms:W3CDTF">2021-02-09T18:27:53Z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0x010100F2DA9D08B870A345AFFADCFC2B16D7AC</vt:lpwstr>
  </property>
</Properties>
</file>